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729"/>
  </p:normalViewPr>
  <p:slideViewPr>
    <p:cSldViewPr snapToGrid="0" snapToObjects="1">
      <p:cViewPr varScale="1">
        <p:scale>
          <a:sx n="112" d="100"/>
          <a:sy n="112" d="100"/>
        </p:scale>
        <p:origin x="576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A8AE3D8-4721-8349-B8C2-12C4A29062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1B0BDED4-A5ED-4048-85B9-D10F8DEB553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BE9004BB-770B-734A-A1A2-87DD982693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24A8F-51B2-614C-9A24-7BE38614210A}" type="datetimeFigureOut">
              <a:rPr lang="de-DE" smtClean="0"/>
              <a:t>03.11.21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6C9F17D-B594-724D-BF26-FD0D903354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522E539-E171-AF4C-AC55-02D0E27CF9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D350F-E32E-6648-81F0-518AD76796D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894678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5C0C868-0125-2341-843D-F072464E0F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CF6B5B4-CC0B-7741-ABF8-36340521DF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F3DD3132-E912-7E4E-90A2-DD6C65B91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24A8F-51B2-614C-9A24-7BE38614210A}" type="datetimeFigureOut">
              <a:rPr lang="de-DE" smtClean="0"/>
              <a:t>03.11.21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EC3EB84-4CD4-7B47-A97C-EC06753D27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C0C019C-0555-BF48-9C24-1FA70371A4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D350F-E32E-6648-81F0-518AD76796D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756189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E6E65A7-666C-2247-B20C-1892B103D6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F293C7D1-ABC9-D64A-A728-4A554E2D2A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9534ED45-4062-204A-8F32-4A2481F0BE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24A8F-51B2-614C-9A24-7BE38614210A}" type="datetimeFigureOut">
              <a:rPr lang="de-DE" smtClean="0"/>
              <a:t>03.11.21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9F54BC63-80E7-3241-BE0B-94B3C97BBB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C6D21DCD-AFB8-954E-9814-919E20DA8F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D350F-E32E-6648-81F0-518AD76796D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716611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4305125-F91D-0749-AAD0-F72105BB08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DDC315DD-C475-D14A-B9C8-F8072F966C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BB5C2BCE-D30B-C445-8EFF-3EDF58E803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DE0E05F9-9335-0544-B317-8D93C08EBF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24A8F-51B2-614C-9A24-7BE38614210A}" type="datetimeFigureOut">
              <a:rPr lang="de-DE" smtClean="0"/>
              <a:t>03.11.21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DF784486-12D3-7449-B70D-3319231399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5F0D54E0-D719-4F43-9069-44431E754B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D350F-E32E-6648-81F0-518AD76796D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488513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7E4876-BCD8-DE45-A186-BAB219EE1E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6E89E9B9-AC21-A64D-BD48-00D3E195A9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F9F5CEF1-3E69-A845-B20B-9F565F84D9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2A768908-1873-DD42-A132-61D1274E13E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9BC4DB4D-AEFD-4F4E-A0BC-0D39FB5D12E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A5F99C00-4EC1-7945-8013-D79CCCBE7F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24A8F-51B2-614C-9A24-7BE38614210A}" type="datetimeFigureOut">
              <a:rPr lang="de-DE" smtClean="0"/>
              <a:t>03.11.21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5431947D-BC08-4840-830D-E0AEFA3C33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D72783B6-DA69-F741-A11A-9B0E469622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D350F-E32E-6648-81F0-518AD76796D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180732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3115A40-4205-3D4E-8282-04F91B8FD5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F73F579F-4504-974D-8EC9-1F3DEAE467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24A8F-51B2-614C-9A24-7BE38614210A}" type="datetimeFigureOut">
              <a:rPr lang="de-DE" smtClean="0"/>
              <a:t>03.11.21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5B362676-2FBE-1E41-948B-F1056BAC27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20E46289-5B8B-9E4A-A158-5432A1BE8D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D350F-E32E-6648-81F0-518AD76796D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140496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F2952A51-42A5-994E-8E4D-7F7BF3028E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24A8F-51B2-614C-9A24-7BE38614210A}" type="datetimeFigureOut">
              <a:rPr lang="de-DE" smtClean="0"/>
              <a:t>03.11.21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8693B423-0D46-6A4C-BF3E-C4C8501315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A4003173-8807-A141-91EF-18F4970D63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D350F-E32E-6648-81F0-518AD76796D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44130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1FC8355-125E-034C-8CB2-CD01FA17C8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0BA8927-522D-524E-9549-903A41BA39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9B971904-634C-6446-BD12-B5B4B85BBB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1B1502C2-F1B2-BB4F-84F8-15C928263E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24A8F-51B2-614C-9A24-7BE38614210A}" type="datetimeFigureOut">
              <a:rPr lang="de-DE" smtClean="0"/>
              <a:t>03.11.21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2839A38D-B40F-5C4C-A492-41E7B24B84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0ED967C0-9829-9E4C-9F4A-7C0630FD1D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D350F-E32E-6648-81F0-518AD76796D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098420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E0C9A72-AC3D-104A-8C1C-3689D79EE9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2D2169F3-F2E9-7C41-8ADB-7E9ED2C6694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44B9B233-7ADF-7945-9B93-290751427E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34DF3EFA-1C8E-7D48-AC82-F35C0F5E69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24A8F-51B2-614C-9A24-7BE38614210A}" type="datetimeFigureOut">
              <a:rPr lang="de-DE" smtClean="0"/>
              <a:t>03.11.21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1F3811A3-4483-9D45-A076-8DBA2F705F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5C8927C3-181B-404B-B422-EC4DB54F78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D350F-E32E-6648-81F0-518AD76796D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645643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744AFCF-2C9D-F64A-8AF9-857F9E5D54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60255B38-8BAC-DF41-8D4A-7A9A60830D0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F03F9DAE-52A7-D847-AC88-F0C97C84F6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24A8F-51B2-614C-9A24-7BE38614210A}" type="datetimeFigureOut">
              <a:rPr lang="de-DE" smtClean="0"/>
              <a:t>03.11.21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2A7CBF3-7136-C346-87DE-A9D28F3B9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7DCC24AB-69FE-FF47-929C-18C5080D4A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D350F-E32E-6648-81F0-518AD76796D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850055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D4F079FC-4540-924B-A76E-54BD969BE8B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9A152685-3FC3-4F47-98A5-F273F6877B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0D08207A-EF10-7E43-A595-6DB35382CC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24A8F-51B2-614C-9A24-7BE38614210A}" type="datetimeFigureOut">
              <a:rPr lang="de-DE" smtClean="0"/>
              <a:t>03.11.21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D391921-F106-AA43-AE8E-DF1205B3EC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3FC15B67-2E5C-F24E-A7A9-DDE8EE0D09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BD350F-E32E-6648-81F0-518AD76796D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436680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65FB67CE-B7C2-294B-B7CA-92B7B7A3B5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F3445610-4B97-274A-8B92-13CA5FCE49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C8C6CF0B-22A4-DF45-AF83-7F60FBC4CFA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224A8F-51B2-614C-9A24-7BE38614210A}" type="datetimeFigureOut">
              <a:rPr lang="de-DE" smtClean="0"/>
              <a:t>03.11.21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9E271931-3869-434F-B729-C5FFCFE85A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092EADD-B29E-024D-AB36-4ACB970761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BD350F-E32E-6648-81F0-518AD76796DC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159327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E378548-9051-C34B-82E0-6582124155B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dirty="0">
                <a:solidFill>
                  <a:srgbClr val="0070C0"/>
                </a:solidFill>
              </a:rPr>
              <a:t>Dienste der Kirche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F601A43A-5B8C-734D-BF8C-1208EF48850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498603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nhaltsplatzhalter 4">
            <a:extLst>
              <a:ext uri="{FF2B5EF4-FFF2-40B4-BE49-F238E27FC236}">
                <a16:creationId xmlns:a16="http://schemas.microsoft.com/office/drawing/2014/main" id="{1E65BE65-4AE2-124E-A6FA-5549BA90A1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66950" y="159630"/>
            <a:ext cx="5818909" cy="6714919"/>
          </a:xfrm>
        </p:spPr>
      </p:pic>
    </p:spTree>
    <p:extLst>
      <p:ext uri="{BB962C8B-B14F-4D97-AF65-F5344CB8AC3E}">
        <p14:creationId xmlns:p14="http://schemas.microsoft.com/office/powerpoint/2010/main" val="38644105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D508B64-BEF3-F24C-952B-0B4AEC69F3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>
                <a:solidFill>
                  <a:srgbClr val="0070C0"/>
                </a:solidFill>
              </a:rPr>
              <a:t>Liturgie: Feier des Glaubens</a:t>
            </a:r>
          </a:p>
        </p:txBody>
      </p:sp>
      <p:pic>
        <p:nvPicPr>
          <p:cNvPr id="5" name="Inhaltsplatzhalter 4">
            <a:extLst>
              <a:ext uri="{FF2B5EF4-FFF2-40B4-BE49-F238E27FC236}">
                <a16:creationId xmlns:a16="http://schemas.microsoft.com/office/drawing/2014/main" id="{0BE92878-E1D1-E84D-834A-C1A4D7099A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8902"/>
          <a:stretch/>
        </p:blipFill>
        <p:spPr>
          <a:xfrm>
            <a:off x="838200" y="2291938"/>
            <a:ext cx="10515600" cy="3788933"/>
          </a:xfrm>
        </p:spPr>
      </p:pic>
    </p:spTree>
    <p:extLst>
      <p:ext uri="{BB962C8B-B14F-4D97-AF65-F5344CB8AC3E}">
        <p14:creationId xmlns:p14="http://schemas.microsoft.com/office/powerpoint/2010/main" val="13665938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9EBFE90-423D-2449-AE1B-FA3394FE3F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>
                <a:solidFill>
                  <a:srgbClr val="0070C0"/>
                </a:solidFill>
              </a:rPr>
              <a:t>Diakonie: Dienste an den Menschen</a:t>
            </a:r>
          </a:p>
        </p:txBody>
      </p:sp>
      <p:pic>
        <p:nvPicPr>
          <p:cNvPr id="5" name="Inhaltsplatzhalter 4">
            <a:extLst>
              <a:ext uri="{FF2B5EF4-FFF2-40B4-BE49-F238E27FC236}">
                <a16:creationId xmlns:a16="http://schemas.microsoft.com/office/drawing/2014/main" id="{A45BC629-A103-E141-A795-0A2B6824E7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8165"/>
          <a:stretch/>
        </p:blipFill>
        <p:spPr>
          <a:xfrm>
            <a:off x="838200" y="2422566"/>
            <a:ext cx="10515600" cy="3465577"/>
          </a:xfrm>
        </p:spPr>
      </p:pic>
    </p:spTree>
    <p:extLst>
      <p:ext uri="{BB962C8B-B14F-4D97-AF65-F5344CB8AC3E}">
        <p14:creationId xmlns:p14="http://schemas.microsoft.com/office/powerpoint/2010/main" val="1341595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8BB99D4-4F6A-5F46-8447-6167D8058E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>
                <a:solidFill>
                  <a:srgbClr val="0070C0"/>
                </a:solidFill>
              </a:rPr>
              <a:t>Verkündigung des Wort Gottes</a:t>
            </a:r>
          </a:p>
        </p:txBody>
      </p:sp>
      <p:pic>
        <p:nvPicPr>
          <p:cNvPr id="5" name="Inhaltsplatzhalter 4">
            <a:extLst>
              <a:ext uri="{FF2B5EF4-FFF2-40B4-BE49-F238E27FC236}">
                <a16:creationId xmlns:a16="http://schemas.microsoft.com/office/drawing/2014/main" id="{3F9BBFA8-3CBB-8649-BA2C-7C0BD6FE07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7849"/>
          <a:stretch/>
        </p:blipFill>
        <p:spPr>
          <a:xfrm>
            <a:off x="838200" y="2185060"/>
            <a:ext cx="10515600" cy="3970704"/>
          </a:xfrm>
        </p:spPr>
      </p:pic>
    </p:spTree>
    <p:extLst>
      <p:ext uri="{BB962C8B-B14F-4D97-AF65-F5344CB8AC3E}">
        <p14:creationId xmlns:p14="http://schemas.microsoft.com/office/powerpoint/2010/main" val="6081072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3534B9C-04CD-B045-91D5-D5FDFCEEAF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>
                <a:solidFill>
                  <a:srgbClr val="0070C0"/>
                </a:solidFill>
              </a:rPr>
              <a:t>Gemeinschaft</a:t>
            </a:r>
          </a:p>
        </p:txBody>
      </p:sp>
      <p:pic>
        <p:nvPicPr>
          <p:cNvPr id="5" name="Inhaltsplatzhalter 4" descr="Ein Bild, das Text, Person, darstellend enthält.&#10;&#10;Automatisch generierte Beschreibung">
            <a:extLst>
              <a:ext uri="{FF2B5EF4-FFF2-40B4-BE49-F238E27FC236}">
                <a16:creationId xmlns:a16="http://schemas.microsoft.com/office/drawing/2014/main" id="{6BE41D9E-2A2E-A642-8433-5C25990490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2011"/>
          <a:stretch/>
        </p:blipFill>
        <p:spPr>
          <a:xfrm>
            <a:off x="838200" y="2909455"/>
            <a:ext cx="10515600" cy="2528858"/>
          </a:xfrm>
        </p:spPr>
      </p:pic>
    </p:spTree>
    <p:extLst>
      <p:ext uri="{BB962C8B-B14F-4D97-AF65-F5344CB8AC3E}">
        <p14:creationId xmlns:p14="http://schemas.microsoft.com/office/powerpoint/2010/main" val="13085130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</Words>
  <Application>Microsoft Macintosh PowerPoint</Application>
  <PresentationFormat>Breitbild</PresentationFormat>
  <Paragraphs>5</Paragraphs>
  <Slides>6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</vt:lpstr>
      <vt:lpstr>Dienste der Kirche</vt:lpstr>
      <vt:lpstr>PowerPoint-Präsentation</vt:lpstr>
      <vt:lpstr>Liturgie: Feier des Glaubens</vt:lpstr>
      <vt:lpstr>Diakonie: Dienste an den Menschen</vt:lpstr>
      <vt:lpstr>Verkündigung des Wort Gottes</vt:lpstr>
      <vt:lpstr>Gemeinschaft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Dienste der Kirche</dc:title>
  <dc:creator>Doris Ziniel</dc:creator>
  <cp:lastModifiedBy>Doris Ziniel</cp:lastModifiedBy>
  <cp:revision>1</cp:revision>
  <dcterms:created xsi:type="dcterms:W3CDTF">2021-11-03T09:08:52Z</dcterms:created>
  <dcterms:modified xsi:type="dcterms:W3CDTF">2021-11-03T09:36:50Z</dcterms:modified>
</cp:coreProperties>
</file>