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5"/>
  </p:notesMasterIdLst>
  <p:sldIdLst>
    <p:sldId id="256" r:id="rId2"/>
    <p:sldId id="275" r:id="rId3"/>
    <p:sldId id="258" r:id="rId4"/>
    <p:sldId id="259" r:id="rId5"/>
    <p:sldId id="261" r:id="rId6"/>
    <p:sldId id="262" r:id="rId7"/>
    <p:sldId id="263" r:id="rId8"/>
    <p:sldId id="264" r:id="rId9"/>
    <p:sldId id="280" r:id="rId10"/>
    <p:sldId id="281" r:id="rId11"/>
    <p:sldId id="282" r:id="rId12"/>
    <p:sldId id="279" r:id="rId13"/>
    <p:sldId id="265" r:id="rId14"/>
    <p:sldId id="266" r:id="rId15"/>
    <p:sldId id="267" r:id="rId16"/>
    <p:sldId id="268" r:id="rId17"/>
    <p:sldId id="270" r:id="rId18"/>
    <p:sldId id="272" r:id="rId19"/>
    <p:sldId id="274" r:id="rId20"/>
    <p:sldId id="273" r:id="rId21"/>
    <p:sldId id="278" r:id="rId22"/>
    <p:sldId id="269" r:id="rId23"/>
    <p:sldId id="276" r:id="rId24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8B0F9EF-7B87-62AF-9715-FE639591C4FC}" v="39" dt="2021-11-17T20:35:33.94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721"/>
    <p:restoredTop sz="94729"/>
  </p:normalViewPr>
  <p:slideViewPr>
    <p:cSldViewPr snapToGrid="0" snapToObjects="1">
      <p:cViewPr varScale="1">
        <p:scale>
          <a:sx n="112" d="100"/>
          <a:sy n="112" d="100"/>
        </p:scale>
        <p:origin x="344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oris Ziniel" userId="S::doris.ziniel@ph-burgenland.at::cf2d4316-a7ab-498c-b540-667347ac272a" providerId="AD" clId="Web-{B8B0F9EF-7B87-62AF-9715-FE639591C4FC}"/>
    <pc:docChg chg="modSld">
      <pc:chgData name="Doris Ziniel" userId="S::doris.ziniel@ph-burgenland.at::cf2d4316-a7ab-498c-b540-667347ac272a" providerId="AD" clId="Web-{B8B0F9EF-7B87-62AF-9715-FE639591C4FC}" dt="2021-11-17T20:35:33.941" v="35" actId="1076"/>
      <pc:docMkLst>
        <pc:docMk/>
      </pc:docMkLst>
      <pc:sldChg chg="modSp">
        <pc:chgData name="Doris Ziniel" userId="S::doris.ziniel@ph-burgenland.at::cf2d4316-a7ab-498c-b540-667347ac272a" providerId="AD" clId="Web-{B8B0F9EF-7B87-62AF-9715-FE639591C4FC}" dt="2021-11-17T20:35:31.347" v="34" actId="20577"/>
        <pc:sldMkLst>
          <pc:docMk/>
          <pc:sldMk cId="3148357323" sldId="265"/>
        </pc:sldMkLst>
        <pc:spChg chg="mod">
          <ac:chgData name="Doris Ziniel" userId="S::doris.ziniel@ph-burgenland.at::cf2d4316-a7ab-498c-b540-667347ac272a" providerId="AD" clId="Web-{B8B0F9EF-7B87-62AF-9715-FE639591C4FC}" dt="2021-11-17T20:35:31.347" v="34" actId="20577"/>
          <ac:spMkLst>
            <pc:docMk/>
            <pc:sldMk cId="3148357323" sldId="265"/>
            <ac:spMk id="3" creationId="{B3356151-A71A-2347-B6A4-908AFB98F3AA}"/>
          </ac:spMkLst>
        </pc:spChg>
      </pc:sldChg>
      <pc:sldChg chg="modSp">
        <pc:chgData name="Doris Ziniel" userId="S::doris.ziniel@ph-burgenland.at::cf2d4316-a7ab-498c-b540-667347ac272a" providerId="AD" clId="Web-{B8B0F9EF-7B87-62AF-9715-FE639591C4FC}" dt="2021-11-17T20:33:39.403" v="7" actId="20577"/>
        <pc:sldMkLst>
          <pc:docMk/>
          <pc:sldMk cId="2133825762" sldId="275"/>
        </pc:sldMkLst>
        <pc:spChg chg="mod">
          <ac:chgData name="Doris Ziniel" userId="S::doris.ziniel@ph-burgenland.at::cf2d4316-a7ab-498c-b540-667347ac272a" providerId="AD" clId="Web-{B8B0F9EF-7B87-62AF-9715-FE639591C4FC}" dt="2021-11-17T20:33:39.403" v="7" actId="20577"/>
          <ac:spMkLst>
            <pc:docMk/>
            <pc:sldMk cId="2133825762" sldId="275"/>
            <ac:spMk id="3" creationId="{680C6D65-C88F-EB48-8B11-695BBEC9C476}"/>
          </ac:spMkLst>
        </pc:spChg>
      </pc:sldChg>
      <pc:sldChg chg="modSp">
        <pc:chgData name="Doris Ziniel" userId="S::doris.ziniel@ph-burgenland.at::cf2d4316-a7ab-498c-b540-667347ac272a" providerId="AD" clId="Web-{B8B0F9EF-7B87-62AF-9715-FE639591C4FC}" dt="2021-11-17T20:35:33.941" v="35" actId="1076"/>
        <pc:sldMkLst>
          <pc:docMk/>
          <pc:sldMk cId="4076940135" sldId="279"/>
        </pc:sldMkLst>
        <pc:spChg chg="mod">
          <ac:chgData name="Doris Ziniel" userId="S::doris.ziniel@ph-burgenland.at::cf2d4316-a7ab-498c-b540-667347ac272a" providerId="AD" clId="Web-{B8B0F9EF-7B87-62AF-9715-FE639591C4FC}" dt="2021-11-17T20:34:54.251" v="17" actId="20577"/>
          <ac:spMkLst>
            <pc:docMk/>
            <pc:sldMk cId="4076940135" sldId="279"/>
            <ac:spMk id="3" creationId="{30B1550F-7FC3-1F40-8FD8-AFA25F0392B2}"/>
          </ac:spMkLst>
        </pc:spChg>
        <pc:picChg chg="mod">
          <ac:chgData name="Doris Ziniel" userId="S::doris.ziniel@ph-burgenland.at::cf2d4316-a7ab-498c-b540-667347ac272a" providerId="AD" clId="Web-{B8B0F9EF-7B87-62AF-9715-FE639591C4FC}" dt="2021-11-17T20:35:33.941" v="35" actId="1076"/>
          <ac:picMkLst>
            <pc:docMk/>
            <pc:sldMk cId="4076940135" sldId="279"/>
            <ac:picMk id="5" creationId="{C100DB56-28C6-9240-9F5C-97E4D6110D17}"/>
          </ac:picMkLst>
        </pc:picChg>
      </pc:sldChg>
      <pc:sldChg chg="modSp">
        <pc:chgData name="Doris Ziniel" userId="S::doris.ziniel@ph-burgenland.at::cf2d4316-a7ab-498c-b540-667347ac272a" providerId="AD" clId="Web-{B8B0F9EF-7B87-62AF-9715-FE639591C4FC}" dt="2021-11-17T20:34:32.594" v="11" actId="1076"/>
        <pc:sldMkLst>
          <pc:docMk/>
          <pc:sldMk cId="32587275" sldId="282"/>
        </pc:sldMkLst>
        <pc:spChg chg="mod">
          <ac:chgData name="Doris Ziniel" userId="S::doris.ziniel@ph-burgenland.at::cf2d4316-a7ab-498c-b540-667347ac272a" providerId="AD" clId="Web-{B8B0F9EF-7B87-62AF-9715-FE639591C4FC}" dt="2021-11-17T20:34:29.172" v="10" actId="20577"/>
          <ac:spMkLst>
            <pc:docMk/>
            <pc:sldMk cId="32587275" sldId="282"/>
            <ac:spMk id="3" creationId="{6F4337EE-88AE-3642-A3CA-535DAE917B2D}"/>
          </ac:spMkLst>
        </pc:spChg>
        <pc:picChg chg="mod">
          <ac:chgData name="Doris Ziniel" userId="S::doris.ziniel@ph-burgenland.at::cf2d4316-a7ab-498c-b540-667347ac272a" providerId="AD" clId="Web-{B8B0F9EF-7B87-62AF-9715-FE639591C4FC}" dt="2021-11-17T20:34:32.594" v="11" actId="1076"/>
          <ac:picMkLst>
            <pc:docMk/>
            <pc:sldMk cId="32587275" sldId="282"/>
            <ac:picMk id="5" creationId="{7FEC48A7-0771-5A4B-BF2D-3433D6AF2346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38904B-A5DA-4B4A-B957-645D0A5B84D0}" type="datetimeFigureOut">
              <a:rPr lang="de-DE" smtClean="0"/>
              <a:t>25.11.21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B0375D-0725-1A4F-8F94-3355191D004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898175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0B0375D-0725-1A4F-8F94-3355191D0044}" type="slidenum">
              <a:rPr lang="de-DE" smtClean="0"/>
              <a:t>1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016981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0B0375D-0725-1A4F-8F94-3355191D0044}" type="slidenum">
              <a:rPr lang="de-DE" smtClean="0"/>
              <a:t>19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056734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0B0375D-0725-1A4F-8F94-3355191D0044}" type="slidenum">
              <a:rPr lang="de-DE" smtClean="0"/>
              <a:t>20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698821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500BD6C-1E70-3E4F-B73E-78F85A8B62E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23605B97-1D0F-B24B-9AB5-E138F849C27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79479FD7-29CA-AF40-8AE4-4A10950BBD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8D7D1-190C-8F4B-99A0-D05F6F389FB8}" type="datetimeFigureOut">
              <a:rPr lang="de-DE" smtClean="0"/>
              <a:t>25.11.21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91DD7AD6-2810-F14C-9895-4FDD34FBBA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E61C6445-EA98-2944-B776-DE274AB42B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3D19E0-122D-4D48-9060-D5D1EF13B57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38577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1C0E89D-946E-B049-A57E-705BD1D9C4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F0B8F947-5C63-C044-8B35-7DE4503D671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D09CC088-384F-7241-8FC7-3BBFEF8BE8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8D7D1-190C-8F4B-99A0-D05F6F389FB8}" type="datetimeFigureOut">
              <a:rPr lang="de-DE" smtClean="0"/>
              <a:t>25.11.21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21EDD6E2-6FC8-AF4E-807F-A90F1C2399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71909E61-F6E4-FE49-A349-75FD9DA4F3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3D19E0-122D-4D48-9060-D5D1EF13B57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701309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0C84AA7-611F-B64E-8AB2-1E685F45D5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AD6E787C-5066-2E47-B5F8-E38C8ECD77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6A17CB05-D616-6F40-AA2F-95CEBF6535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8D7D1-190C-8F4B-99A0-D05F6F389FB8}" type="datetimeFigureOut">
              <a:rPr lang="de-DE" smtClean="0"/>
              <a:t>25.11.21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79045B6C-24DA-9F46-99B0-DDA15DA94C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90A1A908-847A-B64F-9388-28BDE04087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3D19E0-122D-4D48-9060-D5D1EF13B57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301285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2921FE7-C6B0-6F49-8772-53B3D91216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195D37CC-D145-4D4D-A7BF-C854B6FF07F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A96E4E09-B7E4-8345-8C76-BD8C601ECE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5CEC9BB2-D075-3945-9B10-FA3E706E51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8D7D1-190C-8F4B-99A0-D05F6F389FB8}" type="datetimeFigureOut">
              <a:rPr lang="de-DE" smtClean="0"/>
              <a:t>25.11.21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2984C2E9-3307-184E-B680-7015D93385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87162897-91DA-CA4B-A324-21D5CF870E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3D19E0-122D-4D48-9060-D5D1EF13B57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7451054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09A06DD-E22B-124C-8540-38F9DD3A33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C88EF312-E981-F548-91FE-1A78D85C2E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8F95B33A-C8D5-1343-A97D-AA453559A9A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4CF7B014-3B4E-6449-BB4C-5B71F22132E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E37A4A4A-EE74-1A4D-9742-735059332BC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3FEA8E23-34BA-DE4A-95CB-7F04FE1E0B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8D7D1-190C-8F4B-99A0-D05F6F389FB8}" type="datetimeFigureOut">
              <a:rPr lang="de-DE" smtClean="0"/>
              <a:t>25.11.21</a:t>
            </a:fld>
            <a:endParaRPr lang="de-DE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5AF3555C-8469-DA46-8E33-4F7CA469C8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EA67082B-4B4D-3D46-9CC1-546AA6C5DD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3D19E0-122D-4D48-9060-D5D1EF13B57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754142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8F6B2BA-283A-604B-BB87-8B976B6027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CAD84894-7FD7-6B4F-919E-D2CEB44859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8D7D1-190C-8F4B-99A0-D05F6F389FB8}" type="datetimeFigureOut">
              <a:rPr lang="de-DE" smtClean="0"/>
              <a:t>25.11.21</a:t>
            </a:fld>
            <a:endParaRPr 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DA23ACE0-70A0-4B49-9769-609EC6FBF5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EA6CB6E5-B5B4-6343-9EAD-41E5CD57C6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3D19E0-122D-4D48-9060-D5D1EF13B57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91712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57CB7BBE-C34A-5D4A-8BEB-15609C8AF7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8D7D1-190C-8F4B-99A0-D05F6F389FB8}" type="datetimeFigureOut">
              <a:rPr lang="de-DE" smtClean="0"/>
              <a:t>25.11.21</a:t>
            </a:fld>
            <a:endParaRPr lang="de-DE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5470E73F-43BA-124B-91B5-EA3842C38C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F5E741F2-EF8C-AC44-80D7-307C28E74E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3D19E0-122D-4D48-9060-D5D1EF13B57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616864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71A8B5C-3EEB-014A-A737-F9FE33A68F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DB5CB910-945B-E846-8CD3-7C66050A59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BFEAB8BD-9B0A-7544-93D4-E1538B2B1CE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A26BF6E7-05F2-704B-AE65-C19035E351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8D7D1-190C-8F4B-99A0-D05F6F389FB8}" type="datetimeFigureOut">
              <a:rPr lang="de-DE" smtClean="0"/>
              <a:t>25.11.21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F9689E01-FA85-CF4B-89FD-E27E965291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3ABD7B80-92BF-8845-B8FE-E2875F6BD3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3D19E0-122D-4D48-9060-D5D1EF13B57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791153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839A47D-D22C-6145-9843-02D7353DFD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93829B1B-FCF0-EA42-81CC-76B4595BA5E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3EAF1E9D-5885-A34F-B76E-D40A47F72E5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1DE8211F-EC5B-7D47-9A86-7392ABB2CE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8D7D1-190C-8F4B-99A0-D05F6F389FB8}" type="datetimeFigureOut">
              <a:rPr lang="de-DE" smtClean="0"/>
              <a:t>25.11.21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F6F3B02C-4182-8F40-BFF9-09D80074F4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C2549559-CFF4-4548-A349-6B570083F0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3D19E0-122D-4D48-9060-D5D1EF13B57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270933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E3F2411-DF2B-2341-92F1-E5BB114360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4EAB4289-0A95-4F4D-8869-E26821EBD73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305D5C55-BBA2-4048-9AB5-BF662099FD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8D7D1-190C-8F4B-99A0-D05F6F389FB8}" type="datetimeFigureOut">
              <a:rPr lang="de-DE" smtClean="0"/>
              <a:t>25.11.21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B61B8ADA-DFD8-EE41-9560-BEA445642A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3C6B97ED-4782-4B4A-99F4-6E8120F99C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3D19E0-122D-4D48-9060-D5D1EF13B57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578530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77E51135-1DE2-3F45-BB03-6487956D438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BAE67409-C275-8042-9049-BDB2E9E8977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7039AC81-67FF-134D-A7C3-09824B74A9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8D7D1-190C-8F4B-99A0-D05F6F389FB8}" type="datetimeFigureOut">
              <a:rPr lang="de-DE" smtClean="0"/>
              <a:t>25.11.21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D4351382-4A2B-8A4E-A7F1-F3749EF201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2822A234-0008-4042-93E8-7F932FCE61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3D19E0-122D-4D48-9060-D5D1EF13B57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597316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BC58B346-AC63-B945-9047-81F0734278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56B6CF87-D9AC-9F41-BC82-2641FD1041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34B349CE-6246-3D4C-A25B-49C1F5F6625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D8D7D1-190C-8F4B-99A0-D05F6F389FB8}" type="datetimeFigureOut">
              <a:rPr lang="de-DE" smtClean="0"/>
              <a:t>25.11.21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66C3CB54-1F74-3249-9536-DAE5F74B6AB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A9746918-9B5E-B140-805E-FABADC75E4B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3D19E0-122D-4D48-9060-D5D1EF13B57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767292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slide" Target="slide18.xml"/><Relationship Id="rId18" Type="http://schemas.openxmlformats.org/officeDocument/2006/relationships/image" Target="../media/image8.jpeg"/><Relationship Id="rId26" Type="http://schemas.openxmlformats.org/officeDocument/2006/relationships/image" Target="../media/image12.jpeg"/><Relationship Id="rId39" Type="http://schemas.openxmlformats.org/officeDocument/2006/relationships/slide" Target="slide5.xml"/><Relationship Id="rId21" Type="http://schemas.openxmlformats.org/officeDocument/2006/relationships/slide" Target="slide10.xml"/><Relationship Id="rId34" Type="http://schemas.openxmlformats.org/officeDocument/2006/relationships/image" Target="../media/image16.jpeg"/><Relationship Id="rId42" Type="http://schemas.openxmlformats.org/officeDocument/2006/relationships/image" Target="../media/image20.png"/><Relationship Id="rId7" Type="http://schemas.openxmlformats.org/officeDocument/2006/relationships/slide" Target="slide3.xml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7.jpeg"/><Relationship Id="rId20" Type="http://schemas.openxmlformats.org/officeDocument/2006/relationships/image" Target="../media/image9.jpeg"/><Relationship Id="rId29" Type="http://schemas.openxmlformats.org/officeDocument/2006/relationships/slide" Target="slide13.xml"/><Relationship Id="rId41" Type="http://schemas.openxmlformats.org/officeDocument/2006/relationships/slide" Target="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11" Type="http://schemas.openxmlformats.org/officeDocument/2006/relationships/slide" Target="slide6.xml"/><Relationship Id="rId24" Type="http://schemas.openxmlformats.org/officeDocument/2006/relationships/image" Target="../media/image11.jpeg"/><Relationship Id="rId32" Type="http://schemas.openxmlformats.org/officeDocument/2006/relationships/image" Target="../media/image15.jpeg"/><Relationship Id="rId37" Type="http://schemas.openxmlformats.org/officeDocument/2006/relationships/slide" Target="slide15.xml"/><Relationship Id="rId40" Type="http://schemas.openxmlformats.org/officeDocument/2006/relationships/image" Target="../media/image19.jpeg"/><Relationship Id="rId5" Type="http://schemas.openxmlformats.org/officeDocument/2006/relationships/slide" Target="slide2.xml"/><Relationship Id="rId15" Type="http://schemas.openxmlformats.org/officeDocument/2006/relationships/slide" Target="slide19.xml"/><Relationship Id="rId23" Type="http://schemas.openxmlformats.org/officeDocument/2006/relationships/slide" Target="slide11.xml"/><Relationship Id="rId28" Type="http://schemas.openxmlformats.org/officeDocument/2006/relationships/image" Target="../media/image13.jpeg"/><Relationship Id="rId36" Type="http://schemas.openxmlformats.org/officeDocument/2006/relationships/image" Target="../media/image17.jpeg"/><Relationship Id="rId10" Type="http://schemas.openxmlformats.org/officeDocument/2006/relationships/image" Target="../media/image4.jpeg"/><Relationship Id="rId19" Type="http://schemas.openxmlformats.org/officeDocument/2006/relationships/slide" Target="slide9.xml"/><Relationship Id="rId31" Type="http://schemas.openxmlformats.org/officeDocument/2006/relationships/slide" Target="slide12.xml"/><Relationship Id="rId4" Type="http://schemas.openxmlformats.org/officeDocument/2006/relationships/image" Target="../media/image1.jpeg"/><Relationship Id="rId9" Type="http://schemas.openxmlformats.org/officeDocument/2006/relationships/slide" Target="slide4.xml"/><Relationship Id="rId14" Type="http://schemas.openxmlformats.org/officeDocument/2006/relationships/image" Target="../media/image6.png"/><Relationship Id="rId22" Type="http://schemas.openxmlformats.org/officeDocument/2006/relationships/image" Target="../media/image10.jpeg"/><Relationship Id="rId27" Type="http://schemas.openxmlformats.org/officeDocument/2006/relationships/slide" Target="slide21.xml"/><Relationship Id="rId30" Type="http://schemas.openxmlformats.org/officeDocument/2006/relationships/image" Target="../media/image14.jpeg"/><Relationship Id="rId35" Type="http://schemas.openxmlformats.org/officeDocument/2006/relationships/slide" Target="slide16.xml"/><Relationship Id="rId8" Type="http://schemas.openxmlformats.org/officeDocument/2006/relationships/image" Target="../media/image3.jpeg"/><Relationship Id="rId3" Type="http://schemas.openxmlformats.org/officeDocument/2006/relationships/slide" Target="slide7.xml"/><Relationship Id="rId12" Type="http://schemas.openxmlformats.org/officeDocument/2006/relationships/image" Target="../media/image5.jpeg"/><Relationship Id="rId17" Type="http://schemas.openxmlformats.org/officeDocument/2006/relationships/slide" Target="slide8.xml"/><Relationship Id="rId25" Type="http://schemas.openxmlformats.org/officeDocument/2006/relationships/slide" Target="slide20.xml"/><Relationship Id="rId33" Type="http://schemas.openxmlformats.org/officeDocument/2006/relationships/slide" Target="slide17.xml"/><Relationship Id="rId38" Type="http://schemas.openxmlformats.org/officeDocument/2006/relationships/image" Target="../media/image18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slide" Target="slide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slide" Target="slide1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donbosco-medien.de/advent-und-adventure/t-1/2189" TargetMode="External"/><Relationship Id="rId2" Type="http://schemas.openxmlformats.org/officeDocument/2006/relationships/hyperlink" Target="https://padlet-uploads.storage.googleapis.com/740824016/13cbf805710a887d4acb4879f1f7b57e/Fragen_f_r_den_Advent.pdf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jpeg"/><Relationship Id="rId5" Type="http://schemas.openxmlformats.org/officeDocument/2006/relationships/hyperlink" Target="https://www.pexels.com/" TargetMode="External"/><Relationship Id="rId4" Type="http://schemas.openxmlformats.org/officeDocument/2006/relationships/hyperlink" Target="https://pixabay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elle 6">
            <a:extLst>
              <a:ext uri="{FF2B5EF4-FFF2-40B4-BE49-F238E27FC236}">
                <a16:creationId xmlns:a16="http://schemas.microsoft.com/office/drawing/2014/main" id="{06BC13C4-FC34-214C-ACC8-93EF8A55CE8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142408"/>
              </p:ext>
            </p:extLst>
          </p:nvPr>
        </p:nvGraphicFramePr>
        <p:xfrm>
          <a:off x="0" y="0"/>
          <a:ext cx="12192001" cy="68579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97013">
                  <a:extLst>
                    <a:ext uri="{9D8B030D-6E8A-4147-A177-3AD203B41FA5}">
                      <a16:colId xmlns:a16="http://schemas.microsoft.com/office/drawing/2014/main" val="421495129"/>
                    </a:ext>
                  </a:extLst>
                </a:gridCol>
                <a:gridCol w="2448747">
                  <a:extLst>
                    <a:ext uri="{9D8B030D-6E8A-4147-A177-3AD203B41FA5}">
                      <a16:colId xmlns:a16="http://schemas.microsoft.com/office/drawing/2014/main" val="2169996263"/>
                    </a:ext>
                  </a:extLst>
                </a:gridCol>
                <a:gridCol w="2448747">
                  <a:extLst>
                    <a:ext uri="{9D8B030D-6E8A-4147-A177-3AD203B41FA5}">
                      <a16:colId xmlns:a16="http://schemas.microsoft.com/office/drawing/2014/main" val="1238790492"/>
                    </a:ext>
                  </a:extLst>
                </a:gridCol>
                <a:gridCol w="2448747">
                  <a:extLst>
                    <a:ext uri="{9D8B030D-6E8A-4147-A177-3AD203B41FA5}">
                      <a16:colId xmlns:a16="http://schemas.microsoft.com/office/drawing/2014/main" val="1669502081"/>
                    </a:ext>
                  </a:extLst>
                </a:gridCol>
                <a:gridCol w="2448747">
                  <a:extLst>
                    <a:ext uri="{9D8B030D-6E8A-4147-A177-3AD203B41FA5}">
                      <a16:colId xmlns:a16="http://schemas.microsoft.com/office/drawing/2014/main" val="545653841"/>
                    </a:ext>
                  </a:extLst>
                </a:gridCol>
              </a:tblGrid>
              <a:tr h="1815353"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41953192"/>
                  </a:ext>
                </a:extLst>
              </a:tr>
              <a:tr h="1680882"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95289990"/>
                  </a:ext>
                </a:extLst>
              </a:tr>
              <a:tr h="1680882"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44506286"/>
                  </a:ext>
                </a:extLst>
              </a:tr>
              <a:tr h="1680882"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43871531"/>
                  </a:ext>
                </a:extLst>
              </a:tr>
            </a:tbl>
          </a:graphicData>
        </a:graphic>
      </p:graphicFrame>
      <p:pic>
        <p:nvPicPr>
          <p:cNvPr id="3" name="Grafik 2" descr="Ein Bild, das Objekt, Kerze, erleuchtet, Geburtstag enthält.&#10;&#10;Automatisch generierte Beschreibung">
            <a:hlinkClick r:id="rId3" action="ppaction://hlinksldjump"/>
            <a:extLst>
              <a:ext uri="{FF2B5EF4-FFF2-40B4-BE49-F238E27FC236}">
                <a16:creationId xmlns:a16="http://schemas.microsoft.com/office/drawing/2014/main" id="{B49495E9-77B1-CC4D-96DF-12F1B9ACBC52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9724" y="1828799"/>
            <a:ext cx="2405529" cy="1600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Grafik 4" descr="Ein Bild, das Wasser, draußen, Sonnenuntergang, Boot enthält.&#10;&#10;Automatisch generierte Beschreibung">
            <a:hlinkClick r:id="rId5" action="ppaction://hlinksldjump"/>
            <a:extLst>
              <a:ext uri="{FF2B5EF4-FFF2-40B4-BE49-F238E27FC236}">
                <a16:creationId xmlns:a16="http://schemas.microsoft.com/office/drawing/2014/main" id="{43C9663F-E788-3D43-8A58-35796880E441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569" y="120015"/>
            <a:ext cx="2383155" cy="15887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Grafik 7" descr="Ein Bild, das Tisch, sitzend, stehend, Frau enthält.&#10;&#10;Automatisch generierte Beschreibung">
            <a:hlinkClick r:id="rId7" action="ppaction://hlinksldjump"/>
            <a:extLst>
              <a:ext uri="{FF2B5EF4-FFF2-40B4-BE49-F238E27FC236}">
                <a16:creationId xmlns:a16="http://schemas.microsoft.com/office/drawing/2014/main" id="{2E42AFA0-DE36-7A41-A54D-D13193F79D6A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64634" y="120015"/>
            <a:ext cx="2115707" cy="15867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Grafik 9" descr="Ein Bild, das drinnen, sitzend, Tastatur, Computer enthält.&#10;&#10;Automatisch generierte Beschreibung">
            <a:hlinkClick r:id="rId9" action="ppaction://hlinksldjump"/>
            <a:extLst>
              <a:ext uri="{FF2B5EF4-FFF2-40B4-BE49-F238E27FC236}">
                <a16:creationId xmlns:a16="http://schemas.microsoft.com/office/drawing/2014/main" id="{C4D4463C-7CC9-334A-9798-4F1BD007599B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4430" y="159025"/>
            <a:ext cx="2263140" cy="15087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Grafik 13" descr="Ein Bild, das Essen, Obst, Tisch, Kuchen enthält.&#10;&#10;Automatisch generierte Beschreibung">
            <a:hlinkClick r:id="rId11" action="ppaction://hlinksldjump"/>
            <a:extLst>
              <a:ext uri="{FF2B5EF4-FFF2-40B4-BE49-F238E27FC236}">
                <a16:creationId xmlns:a16="http://schemas.microsoft.com/office/drawing/2014/main" id="{E7638973-5C37-B648-884B-725A5EE18435}"/>
              </a:ext>
            </a:extLst>
          </p:cNvPr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22424" y="120015"/>
            <a:ext cx="2326113" cy="15524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Grafik 15" descr="Ein Bild, das suchend, aus Holz, sitzend, stehend enthält.&#10;&#10;Automatisch generierte Beschreibung">
            <a:hlinkClick r:id="rId13" action="ppaction://hlinksldjump"/>
            <a:extLst>
              <a:ext uri="{FF2B5EF4-FFF2-40B4-BE49-F238E27FC236}">
                <a16:creationId xmlns:a16="http://schemas.microsoft.com/office/drawing/2014/main" id="{37FC508D-235D-AA4B-9EEB-653DAB684D4C}"/>
              </a:ext>
            </a:extLst>
          </p:cNvPr>
          <p:cNvPicPr>
            <a:picLocks noChangeAspect="1"/>
          </p:cNvPicPr>
          <p:nvPr/>
        </p:nvPicPr>
        <p:blipFill rotWithShape="1"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68107" y="5129530"/>
            <a:ext cx="1508760" cy="17756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" name="Grafik 17" descr="Ein Bild, das drinnen, klein, Hund, stehend enthält.&#10;&#10;Automatisch generierte Beschreibung">
            <a:hlinkClick r:id="rId15" action="ppaction://hlinksldjump"/>
            <a:extLst>
              <a:ext uri="{FF2B5EF4-FFF2-40B4-BE49-F238E27FC236}">
                <a16:creationId xmlns:a16="http://schemas.microsoft.com/office/drawing/2014/main" id="{80F98A97-4014-244B-874F-9978BEFF8091}"/>
              </a:ext>
            </a:extLst>
          </p:cNvPr>
          <p:cNvPicPr>
            <a:picLocks noChangeAspect="1"/>
          </p:cNvPicPr>
          <p:nvPr/>
        </p:nvPicPr>
        <p:blipFill rotWithShape="1">
          <a:blip r:embed="rId1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23764" y="5144233"/>
            <a:ext cx="1091310" cy="16813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" name="Grafik 19" descr="Ein Bild, das Mann, braun, sitzend, legend enthält.&#10;&#10;Automatisch generierte Beschreibung">
            <a:hlinkClick r:id="rId17" action="ppaction://hlinksldjump"/>
            <a:extLst>
              <a:ext uri="{FF2B5EF4-FFF2-40B4-BE49-F238E27FC236}">
                <a16:creationId xmlns:a16="http://schemas.microsoft.com/office/drawing/2014/main" id="{BCC80670-2716-0545-835E-D81F6FCF2B65}"/>
              </a:ext>
            </a:extLst>
          </p:cNvPr>
          <p:cNvPicPr>
            <a:picLocks noChangeAspect="1"/>
          </p:cNvPicPr>
          <p:nvPr/>
        </p:nvPicPr>
        <p:blipFill>
          <a:blip r:embed="rId1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826810"/>
            <a:ext cx="2383155" cy="15887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2" name="Grafik 21" descr="Ein Bild, das drinnen, sitzend, Tisch, orange enthält.&#10;&#10;Automatisch generierte Beschreibung">
            <a:hlinkClick r:id="rId19" action="ppaction://hlinksldjump"/>
            <a:extLst>
              <a:ext uri="{FF2B5EF4-FFF2-40B4-BE49-F238E27FC236}">
                <a16:creationId xmlns:a16="http://schemas.microsoft.com/office/drawing/2014/main" id="{6B2DA046-88CD-0A45-A437-ADA995820DDA}"/>
              </a:ext>
            </a:extLst>
          </p:cNvPr>
          <p:cNvPicPr>
            <a:picLocks noChangeAspect="1"/>
          </p:cNvPicPr>
          <p:nvPr/>
        </p:nvPicPr>
        <p:blipFill>
          <a:blip r:embed="rId2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5393" y="1906820"/>
            <a:ext cx="2262272" cy="14287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4" name="Grafik 23" descr="Ein Bild, das Person, haltend, Frau, Hand enthält.&#10;&#10;Automatisch generierte Beschreibung">
            <a:hlinkClick r:id="rId21" action="ppaction://hlinksldjump"/>
            <a:extLst>
              <a:ext uri="{FF2B5EF4-FFF2-40B4-BE49-F238E27FC236}">
                <a16:creationId xmlns:a16="http://schemas.microsoft.com/office/drawing/2014/main" id="{FCDE8E8E-DEAB-5244-B249-9C522E2323F0}"/>
              </a:ext>
            </a:extLst>
          </p:cNvPr>
          <p:cNvPicPr>
            <a:picLocks noChangeAspect="1"/>
          </p:cNvPicPr>
          <p:nvPr/>
        </p:nvPicPr>
        <p:blipFill>
          <a:blip r:embed="rId2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61970" y="1906820"/>
            <a:ext cx="2299063" cy="15087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6" name="Grafik 25" descr="Ein Bild, das drinnen, Kuchen, Tisch, sitzend enthält.&#10;&#10;Automatisch generierte Beschreibung">
            <a:hlinkClick r:id="rId23" action="ppaction://hlinksldjump"/>
            <a:extLst>
              <a:ext uri="{FF2B5EF4-FFF2-40B4-BE49-F238E27FC236}">
                <a16:creationId xmlns:a16="http://schemas.microsoft.com/office/drawing/2014/main" id="{7427177A-8953-5B48-B1A8-CBF758F0AE38}"/>
              </a:ext>
            </a:extLst>
          </p:cNvPr>
          <p:cNvPicPr>
            <a:picLocks noChangeAspect="1"/>
          </p:cNvPicPr>
          <p:nvPr/>
        </p:nvPicPr>
        <p:blipFill>
          <a:blip r:embed="rId2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22424" y="1906820"/>
            <a:ext cx="2214886" cy="14765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" name="Grafik 29" descr="Ein Bild, das Stern enthält.&#10;&#10;Automatisch generierte Beschreibung">
            <a:hlinkClick r:id="rId25" action="ppaction://hlinksldjump"/>
            <a:extLst>
              <a:ext uri="{FF2B5EF4-FFF2-40B4-BE49-F238E27FC236}">
                <a16:creationId xmlns:a16="http://schemas.microsoft.com/office/drawing/2014/main" id="{D03F6BD8-23C9-6143-9D2C-B70D17284A7C}"/>
              </a:ext>
            </a:extLst>
          </p:cNvPr>
          <p:cNvPicPr>
            <a:picLocks noChangeAspect="1"/>
          </p:cNvPicPr>
          <p:nvPr/>
        </p:nvPicPr>
        <p:blipFill>
          <a:blip r:embed="rId2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61970" y="5245785"/>
            <a:ext cx="2214886" cy="147819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2" name="Grafik 31" descr="Ein Bild, das drinnen, Blume, Tisch, sitzend enthält.&#10;&#10;Automatisch generierte Beschreibung">
            <a:hlinkClick r:id="rId27" action="ppaction://hlinksldjump"/>
            <a:extLst>
              <a:ext uri="{FF2B5EF4-FFF2-40B4-BE49-F238E27FC236}">
                <a16:creationId xmlns:a16="http://schemas.microsoft.com/office/drawing/2014/main" id="{4BFC674B-A022-834E-A8AA-609D38244292}"/>
              </a:ext>
            </a:extLst>
          </p:cNvPr>
          <p:cNvPicPr>
            <a:picLocks noChangeAspect="1"/>
          </p:cNvPicPr>
          <p:nvPr/>
        </p:nvPicPr>
        <p:blipFill>
          <a:blip r:embed="rId2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76833" y="5245784"/>
            <a:ext cx="2217294" cy="14781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4" name="Grafik 33" descr="Ein Bild, das Bär, Teddy, drinnen, sitzend enthält.&#10;&#10;Automatisch generierte Beschreibung">
            <a:hlinkClick r:id="rId29" action="ppaction://hlinksldjump"/>
            <a:extLst>
              <a:ext uri="{FF2B5EF4-FFF2-40B4-BE49-F238E27FC236}">
                <a16:creationId xmlns:a16="http://schemas.microsoft.com/office/drawing/2014/main" id="{39A0FD8B-4CEA-8643-A1CC-C86027990121}"/>
              </a:ext>
            </a:extLst>
          </p:cNvPr>
          <p:cNvPicPr>
            <a:picLocks noChangeAspect="1"/>
          </p:cNvPicPr>
          <p:nvPr/>
        </p:nvPicPr>
        <p:blipFill>
          <a:blip r:embed="rId3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39415" y="3538972"/>
            <a:ext cx="2385838" cy="15905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6" name="Grafik 35" descr="Ein Bild, das Person, Gebäude, gehen, Frau enthält.&#10;&#10;Automatisch generierte Beschreibung">
            <a:hlinkClick r:id="rId31" action="ppaction://hlinksldjump"/>
            <a:extLst>
              <a:ext uri="{FF2B5EF4-FFF2-40B4-BE49-F238E27FC236}">
                <a16:creationId xmlns:a16="http://schemas.microsoft.com/office/drawing/2014/main" id="{2EF683B2-8DBD-5A4D-A167-00D77502689B}"/>
              </a:ext>
            </a:extLst>
          </p:cNvPr>
          <p:cNvPicPr>
            <a:picLocks noChangeAspect="1"/>
          </p:cNvPicPr>
          <p:nvPr/>
        </p:nvPicPr>
        <p:blipFill>
          <a:blip r:embed="rId3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148" y="3589459"/>
            <a:ext cx="2186857" cy="14579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8" name="Grafik 37" descr="Ein Bild, das Sonne, Sonnenuntergang, Monitor, Vogel enthält.&#10;&#10;Automatisch generierte Beschreibung">
            <a:hlinkClick r:id="rId33" action="ppaction://hlinksldjump"/>
            <a:extLst>
              <a:ext uri="{FF2B5EF4-FFF2-40B4-BE49-F238E27FC236}">
                <a16:creationId xmlns:a16="http://schemas.microsoft.com/office/drawing/2014/main" id="{669BA0C7-F6CB-5E4E-BCD0-F600CBB99824}"/>
              </a:ext>
            </a:extLst>
          </p:cNvPr>
          <p:cNvPicPr>
            <a:picLocks noChangeAspect="1"/>
          </p:cNvPicPr>
          <p:nvPr/>
        </p:nvPicPr>
        <p:blipFill rotWithShape="1">
          <a:blip r:embed="rId3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379374" y="5117111"/>
            <a:ext cx="1567736" cy="180047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0" name="Grafik 39" descr="Ein Bild, das Gebäude, Bank, sitzend, aus Holz enthält.&#10;&#10;Automatisch generierte Beschreibung">
            <a:hlinkClick r:id="rId35" action="ppaction://hlinksldjump"/>
            <a:extLst>
              <a:ext uri="{FF2B5EF4-FFF2-40B4-BE49-F238E27FC236}">
                <a16:creationId xmlns:a16="http://schemas.microsoft.com/office/drawing/2014/main" id="{090C79FA-469D-554B-B8B9-436811CFFF96}"/>
              </a:ext>
            </a:extLst>
          </p:cNvPr>
          <p:cNvPicPr>
            <a:picLocks noChangeAspect="1"/>
          </p:cNvPicPr>
          <p:nvPr/>
        </p:nvPicPr>
        <p:blipFill>
          <a:blip r:embed="rId3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22425" y="3579312"/>
            <a:ext cx="2271428" cy="15142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2" name="Grafik 41" descr="Ein Bild, das Person, Kuchen, Stück, Essen enthält.&#10;&#10;Automatisch generierte Beschreibung">
            <a:hlinkClick r:id="rId37" action="ppaction://hlinksldjump"/>
            <a:extLst>
              <a:ext uri="{FF2B5EF4-FFF2-40B4-BE49-F238E27FC236}">
                <a16:creationId xmlns:a16="http://schemas.microsoft.com/office/drawing/2014/main" id="{F546F0A8-1C57-D144-A5C7-005CA16DA91E}"/>
              </a:ext>
            </a:extLst>
          </p:cNvPr>
          <p:cNvPicPr>
            <a:picLocks noChangeAspect="1"/>
          </p:cNvPicPr>
          <p:nvPr/>
        </p:nvPicPr>
        <p:blipFill rotWithShape="1">
          <a:blip r:embed="rId3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404058" y="3560157"/>
            <a:ext cx="2214886" cy="155160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4" name="Grafik 43" descr="Ein Bild, das drinnen, Gebäude, sitzend, Feuer enthält.&#10;&#10;Automatisch generierte Beschreibung">
            <a:hlinkClick r:id="rId39" action="ppaction://hlinksldjump"/>
            <a:extLst>
              <a:ext uri="{FF2B5EF4-FFF2-40B4-BE49-F238E27FC236}">
                <a16:creationId xmlns:a16="http://schemas.microsoft.com/office/drawing/2014/main" id="{B304BD37-ECD2-DB4B-9599-2C8BCB8F1AEA}"/>
              </a:ext>
            </a:extLst>
          </p:cNvPr>
          <p:cNvPicPr>
            <a:picLocks noChangeAspect="1"/>
          </p:cNvPicPr>
          <p:nvPr/>
        </p:nvPicPr>
        <p:blipFill>
          <a:blip r:embed="rId4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40509" y="93333"/>
            <a:ext cx="2186857" cy="164014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6" name="Grafik 45" descr="Ein Bild, das drinnen, Tisch, Schreibtisch, Computer enthält.&#10;&#10;Automatisch generierte Beschreibung">
            <a:hlinkClick r:id="rId41" action="ppaction://hlinksldjump"/>
            <a:extLst>
              <a:ext uri="{FF2B5EF4-FFF2-40B4-BE49-F238E27FC236}">
                <a16:creationId xmlns:a16="http://schemas.microsoft.com/office/drawing/2014/main" id="{8FCB61E4-08A6-394B-A6FD-586E2400C3ED}"/>
              </a:ext>
            </a:extLst>
          </p:cNvPr>
          <p:cNvPicPr>
            <a:picLocks noChangeAspect="1"/>
          </p:cNvPicPr>
          <p:nvPr/>
        </p:nvPicPr>
        <p:blipFill>
          <a:blip r:embed="rId4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70634" y="3522431"/>
            <a:ext cx="2050732" cy="163399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3304546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fik 4" descr="Ein Bild, das Wasser, draußen, Sonnenuntergang, Boot enthält.&#10;&#10;Automatisch generierte Beschreibung">
            <a:hlinkClick r:id="" action="ppaction://hlinkshowjump?jump=firstslide"/>
            <a:extLst>
              <a:ext uri="{FF2B5EF4-FFF2-40B4-BE49-F238E27FC236}">
                <a16:creationId xmlns:a16="http://schemas.microsoft.com/office/drawing/2014/main" id="{627E1771-2BAA-134E-8B74-948C1A6B68B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2B1D4F77-A17C-43D7-B7FA-545148E4E9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7492064" y="321176"/>
            <a:ext cx="4332307" cy="5896743"/>
          </a:xfrm>
          <a:prstGeom prst="rect">
            <a:avLst/>
          </a:prstGeom>
          <a:solidFill>
            <a:schemeClr val="bg1">
              <a:alpha val="90000"/>
            </a:schemeClr>
          </a:solidFill>
          <a:ln w="127000" cap="sq" cmpd="thinThick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680C6D65-C88F-EB48-8B11-695BBEC9C4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49290" y="457200"/>
            <a:ext cx="3764826" cy="5437573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de-AT" sz="2400" dirty="0"/>
          </a:p>
          <a:p>
            <a:pPr marL="0" indent="0">
              <a:buNone/>
            </a:pPr>
            <a:endParaRPr lang="de-AT" sz="2400" dirty="0"/>
          </a:p>
          <a:p>
            <a:pPr marL="0" indent="0">
              <a:buNone/>
            </a:pPr>
            <a:endParaRPr lang="de-AT" sz="2400" dirty="0"/>
          </a:p>
          <a:p>
            <a:pPr marL="0" indent="0">
              <a:buNone/>
            </a:pPr>
            <a:endParaRPr lang="de-AT" sz="2400" dirty="0"/>
          </a:p>
          <a:p>
            <a:pPr marL="0" indent="0">
              <a:buNone/>
            </a:pPr>
            <a:r>
              <a:rPr lang="de-AT" sz="2400" dirty="0"/>
              <a:t>Auf welche Frage bräuchtest du sehr dringend eine Antwort? </a:t>
            </a:r>
          </a:p>
          <a:p>
            <a:endParaRPr lang="de-DE" sz="1800" dirty="0"/>
          </a:p>
        </p:txBody>
      </p:sp>
    </p:spTree>
    <p:extLst>
      <p:ext uri="{BB962C8B-B14F-4D97-AF65-F5344CB8AC3E}">
        <p14:creationId xmlns:p14="http://schemas.microsoft.com/office/powerpoint/2010/main" val="21338257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fik 4" descr="Ein Bild, das Tisch, sitzend, stehend, Frau enthält.&#10;&#10;Automatisch generierte Beschreibung">
            <a:hlinkClick r:id="" action="ppaction://hlinkshowjump?jump=firstslide"/>
            <a:extLst>
              <a:ext uri="{FF2B5EF4-FFF2-40B4-BE49-F238E27FC236}">
                <a16:creationId xmlns:a16="http://schemas.microsoft.com/office/drawing/2014/main" id="{BBF49813-11D1-F148-AA50-6BA6ED3A3E8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2B1D4F77-A17C-43D7-B7FA-545148E4E9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7492064" y="321176"/>
            <a:ext cx="4332307" cy="5896743"/>
          </a:xfrm>
          <a:prstGeom prst="rect">
            <a:avLst/>
          </a:prstGeom>
          <a:solidFill>
            <a:schemeClr val="bg1">
              <a:alpha val="90000"/>
            </a:schemeClr>
          </a:solidFill>
          <a:ln w="127000" cap="sq" cmpd="thinThick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8557245A-E032-7045-B50D-4083EF3989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49290" y="2121763"/>
            <a:ext cx="3764826" cy="377301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de-AT" sz="2400" dirty="0"/>
              <a:t>Die Adventszeit ist geprägt von Traditionen. </a:t>
            </a:r>
          </a:p>
          <a:p>
            <a:pPr marL="0" indent="0">
              <a:buNone/>
            </a:pPr>
            <a:r>
              <a:rPr lang="de-AT" sz="2400" dirty="0"/>
              <a:t>Welche kennst du? </a:t>
            </a:r>
          </a:p>
          <a:p>
            <a:endParaRPr lang="de-DE" sz="1800" dirty="0"/>
          </a:p>
        </p:txBody>
      </p:sp>
    </p:spTree>
    <p:extLst>
      <p:ext uri="{BB962C8B-B14F-4D97-AF65-F5344CB8AC3E}">
        <p14:creationId xmlns:p14="http://schemas.microsoft.com/office/powerpoint/2010/main" val="1968583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fik 6" descr="Ein Bild, das drinnen, sitzend, Tastatur, Computer enthält.&#10;&#10;Automatisch generierte Beschreibung">
            <a:hlinkClick r:id="" action="ppaction://hlinkshowjump?jump=firstslide"/>
            <a:extLst>
              <a:ext uri="{FF2B5EF4-FFF2-40B4-BE49-F238E27FC236}">
                <a16:creationId xmlns:a16="http://schemas.microsoft.com/office/drawing/2014/main" id="{3E63A529-EAEF-B54A-BDA2-92F432E7DFC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2B1D4F77-A17C-43D7-B7FA-545148E4E9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7492064" y="321176"/>
            <a:ext cx="4332307" cy="5896743"/>
          </a:xfrm>
          <a:prstGeom prst="rect">
            <a:avLst/>
          </a:prstGeom>
          <a:solidFill>
            <a:schemeClr val="bg1">
              <a:alpha val="90000"/>
            </a:schemeClr>
          </a:solidFill>
          <a:ln w="127000" cap="sq" cmpd="thinThick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20FBDC13-B17D-DA4E-B851-073AE8EFF2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49290" y="2121763"/>
            <a:ext cx="3764826" cy="377301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de-AT" sz="2400" dirty="0"/>
              <a:t>Der Adventkalender – jeden Tag ein kleines Geschenk. Bist du schon mal von einem Menschen durch ein Ereignis oder eine Situation „beschenkt“ worden?</a:t>
            </a:r>
          </a:p>
          <a:p>
            <a:pPr marL="0" indent="0">
              <a:buNone/>
            </a:pPr>
            <a:endParaRPr lang="de-AT" sz="1800" dirty="0"/>
          </a:p>
          <a:p>
            <a:endParaRPr lang="de-DE" sz="1800" dirty="0"/>
          </a:p>
        </p:txBody>
      </p:sp>
    </p:spTree>
    <p:extLst>
      <p:ext uri="{BB962C8B-B14F-4D97-AF65-F5344CB8AC3E}">
        <p14:creationId xmlns:p14="http://schemas.microsoft.com/office/powerpoint/2010/main" val="33020562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fik 6" descr="Ein Bild, das drinnen, Gebäude, sitzend, Feuer enthält.&#10;&#10;Automatisch generierte Beschreibung">
            <a:hlinkClick r:id="" action="ppaction://hlinkshowjump?jump=firstslide"/>
            <a:extLst>
              <a:ext uri="{FF2B5EF4-FFF2-40B4-BE49-F238E27FC236}">
                <a16:creationId xmlns:a16="http://schemas.microsoft.com/office/drawing/2014/main" id="{4220DFA2-26AE-964B-9B59-B5B1A6F2831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2B1D4F77-A17C-43D7-B7FA-545148E4E9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7492064" y="321176"/>
            <a:ext cx="4332307" cy="5896743"/>
          </a:xfrm>
          <a:prstGeom prst="rect">
            <a:avLst/>
          </a:prstGeom>
          <a:solidFill>
            <a:schemeClr val="bg1">
              <a:alpha val="90000"/>
            </a:schemeClr>
          </a:solidFill>
          <a:ln w="127000" cap="sq" cmpd="thinThick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83CFB7CD-42B1-CF48-A5FB-C5146BA35C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49290" y="2121763"/>
            <a:ext cx="3764826" cy="377301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de-AT" sz="2400" dirty="0"/>
              <a:t>Der Stall mit der Krippe war für Maria und Josef ein Ort, um zur Ruhe zu kommen. Was sind Orte/ Menschen, bei denen du zur Ruhe kommen kannst?                Wo fühlst du dich zu Hause?</a:t>
            </a:r>
          </a:p>
          <a:p>
            <a:endParaRPr lang="de-DE" sz="1800" dirty="0"/>
          </a:p>
        </p:txBody>
      </p:sp>
    </p:spTree>
    <p:extLst>
      <p:ext uri="{BB962C8B-B14F-4D97-AF65-F5344CB8AC3E}">
        <p14:creationId xmlns:p14="http://schemas.microsoft.com/office/powerpoint/2010/main" val="35949271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rafik 7" descr="Ein Bild, das Essen, Obst, Tisch, Kuchen enthält.&#10;&#10;Automatisch generierte Beschreibung">
            <a:hlinkClick r:id="" action="ppaction://hlinkshowjump?jump=firstslide"/>
            <a:extLst>
              <a:ext uri="{FF2B5EF4-FFF2-40B4-BE49-F238E27FC236}">
                <a16:creationId xmlns:a16="http://schemas.microsoft.com/office/drawing/2014/main" id="{DB1D2813-D97C-B54F-8409-335340F1379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2B1D4F77-A17C-43D7-B7FA-545148E4E9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7492064" y="321176"/>
            <a:ext cx="4332307" cy="5896743"/>
          </a:xfrm>
          <a:prstGeom prst="rect">
            <a:avLst/>
          </a:prstGeom>
          <a:solidFill>
            <a:schemeClr val="bg1">
              <a:alpha val="90000"/>
            </a:schemeClr>
          </a:solidFill>
          <a:ln w="127000" cap="sq" cmpd="thinThick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16E1CD85-C3DB-6741-9649-3C2AAC21CF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49290" y="2121763"/>
            <a:ext cx="3764826" cy="377301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de-AT" sz="2400" dirty="0"/>
              <a:t>Welche Gerüche und Farben verbindest du mit der Adventzeit?</a:t>
            </a:r>
          </a:p>
          <a:p>
            <a:endParaRPr lang="de-AT" sz="1800" dirty="0"/>
          </a:p>
          <a:p>
            <a:endParaRPr lang="de-DE" sz="1800" dirty="0"/>
          </a:p>
        </p:txBody>
      </p:sp>
    </p:spTree>
    <p:extLst>
      <p:ext uri="{BB962C8B-B14F-4D97-AF65-F5344CB8AC3E}">
        <p14:creationId xmlns:p14="http://schemas.microsoft.com/office/powerpoint/2010/main" val="15187734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fik 4" descr="Ein Bild, das Objekt, Kerze, erleuchtet, Geburtstag enthält.&#10;&#10;Automatisch generierte Beschreibung">
            <a:hlinkClick r:id="" action="ppaction://hlinkshowjump?jump=firstslide"/>
            <a:extLst>
              <a:ext uri="{FF2B5EF4-FFF2-40B4-BE49-F238E27FC236}">
                <a16:creationId xmlns:a16="http://schemas.microsoft.com/office/drawing/2014/main" id="{46275FA9-4CC0-B646-A3E8-9F9CEAE9BFF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0"/>
            <a:ext cx="12191980" cy="6857990"/>
          </a:xfrm>
          <a:prstGeom prst="rect">
            <a:avLst/>
          </a:prstGeom>
        </p:spPr>
      </p:pic>
      <p:sp>
        <p:nvSpPr>
          <p:cNvPr id="23" name="Rectangle 22">
            <a:extLst>
              <a:ext uri="{FF2B5EF4-FFF2-40B4-BE49-F238E27FC236}">
                <a16:creationId xmlns:a16="http://schemas.microsoft.com/office/drawing/2014/main" id="{2B1D4F77-A17C-43D7-B7FA-545148E4E9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7492064" y="321176"/>
            <a:ext cx="4332307" cy="5896743"/>
          </a:xfrm>
          <a:prstGeom prst="rect">
            <a:avLst/>
          </a:prstGeom>
          <a:solidFill>
            <a:schemeClr val="bg1">
              <a:alpha val="90000"/>
            </a:schemeClr>
          </a:solidFill>
          <a:ln w="127000" cap="sq" cmpd="thinThick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2F3061F7-6331-4146-8FC3-5096806EFF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49290" y="1074420"/>
            <a:ext cx="3764826" cy="2468880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de-AT" sz="2600" dirty="0"/>
              <a:t>Die Adventszeit ist eine Zeit                  der Kerzen und Lichter.                                             Was macht dein Leben hell und warm?</a:t>
            </a:r>
          </a:p>
          <a:p>
            <a:endParaRPr lang="de-DE" sz="1800" dirty="0"/>
          </a:p>
        </p:txBody>
      </p:sp>
    </p:spTree>
    <p:extLst>
      <p:ext uri="{BB962C8B-B14F-4D97-AF65-F5344CB8AC3E}">
        <p14:creationId xmlns:p14="http://schemas.microsoft.com/office/powerpoint/2010/main" val="9912555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fik 4" descr="Ein Bild, das Mann, braun, sitzend, legend enthält.&#10;&#10;Automatisch generierte Beschreibung">
            <a:hlinkClick r:id="rId2" action="ppaction://hlinksldjump"/>
            <a:extLst>
              <a:ext uri="{FF2B5EF4-FFF2-40B4-BE49-F238E27FC236}">
                <a16:creationId xmlns:a16="http://schemas.microsoft.com/office/drawing/2014/main" id="{9C0504E1-896C-3E48-B547-C6FC38034B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2B1D4F77-A17C-43D7-B7FA-545148E4E9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7492064" y="321176"/>
            <a:ext cx="4332307" cy="5896743"/>
          </a:xfrm>
          <a:prstGeom prst="rect">
            <a:avLst/>
          </a:prstGeom>
          <a:solidFill>
            <a:schemeClr val="bg1">
              <a:alpha val="90000"/>
            </a:schemeClr>
          </a:solidFill>
          <a:ln w="127000" cap="sq" cmpd="thinThick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76F8E9A0-B597-054B-BB75-919EF59DD7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49290" y="2121763"/>
            <a:ext cx="3764826" cy="377301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de-AT" sz="2400" dirty="0"/>
              <a:t>Zu Weihnachten feiern wir die Geburt Jesu. Viele Christen erleben den Glauben an Gott als ein Geschenk in ihrem Leben.</a:t>
            </a:r>
          </a:p>
          <a:p>
            <a:pPr marL="0" indent="0">
              <a:buNone/>
            </a:pPr>
            <a:r>
              <a:rPr lang="de-AT" sz="2400" dirty="0"/>
              <a:t>Welche Rolle spielt der Glaube in deinem Leben?</a:t>
            </a:r>
          </a:p>
        </p:txBody>
      </p:sp>
    </p:spTree>
    <p:extLst>
      <p:ext uri="{BB962C8B-B14F-4D97-AF65-F5344CB8AC3E}">
        <p14:creationId xmlns:p14="http://schemas.microsoft.com/office/powerpoint/2010/main" val="30975206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fik 4" descr="Ein Bild, das drinnen, sitzend, Tisch, orange enthält.&#10;&#10;Automatisch generierte Beschreibung">
            <a:hlinkClick r:id="" action="ppaction://hlinkshowjump?jump=firstslide"/>
            <a:extLst>
              <a:ext uri="{FF2B5EF4-FFF2-40B4-BE49-F238E27FC236}">
                <a16:creationId xmlns:a16="http://schemas.microsoft.com/office/drawing/2014/main" id="{8C79BAAB-899C-1944-A61B-D0573B96EC2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2B1D4F77-A17C-43D7-B7FA-545148E4E9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7492064" y="321176"/>
            <a:ext cx="4332307" cy="5896743"/>
          </a:xfrm>
          <a:prstGeom prst="rect">
            <a:avLst/>
          </a:prstGeom>
          <a:solidFill>
            <a:schemeClr val="bg1">
              <a:alpha val="90000"/>
            </a:schemeClr>
          </a:solidFill>
          <a:ln w="127000" cap="sq" cmpd="thinThick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7628B1A3-78E4-7B47-8FAC-4F36787023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49290" y="2121763"/>
            <a:ext cx="3764826" cy="377301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de-AT" sz="2400" dirty="0"/>
              <a:t>Wofür bist du                    dieses Jahr                 besonders dankbar? </a:t>
            </a:r>
          </a:p>
          <a:p>
            <a:endParaRPr lang="de-DE" sz="1800" dirty="0"/>
          </a:p>
        </p:txBody>
      </p:sp>
    </p:spTree>
    <p:extLst>
      <p:ext uri="{BB962C8B-B14F-4D97-AF65-F5344CB8AC3E}">
        <p14:creationId xmlns:p14="http://schemas.microsoft.com/office/powerpoint/2010/main" val="20178051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rafik 5" descr="Ein Bild, das Person, haltend, Frau, Hand enthält.&#10;&#10;Automatisch generierte Beschreibung">
            <a:hlinkClick r:id="" action="ppaction://hlinkshowjump?jump=firstslide"/>
            <a:extLst>
              <a:ext uri="{FF2B5EF4-FFF2-40B4-BE49-F238E27FC236}">
                <a16:creationId xmlns:a16="http://schemas.microsoft.com/office/drawing/2014/main" id="{9021F81F-6042-2040-9E19-A088C438347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4268" y="71450"/>
            <a:ext cx="12191980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2B1D4F77-A17C-43D7-B7FA-545148E4E9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7492064" y="321176"/>
            <a:ext cx="4332307" cy="5896743"/>
          </a:xfrm>
          <a:prstGeom prst="rect">
            <a:avLst/>
          </a:prstGeom>
          <a:solidFill>
            <a:schemeClr val="bg1">
              <a:alpha val="90000"/>
            </a:schemeClr>
          </a:solidFill>
          <a:ln w="127000" cap="sq" cmpd="thinThick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B776FFB5-349C-904F-825B-13D2BEE84C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49290" y="2121763"/>
            <a:ext cx="3764826" cy="377301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de-AT" sz="2400" dirty="0"/>
              <a:t>Was muss heuer passieren, </a:t>
            </a:r>
          </a:p>
          <a:p>
            <a:pPr marL="0" indent="0">
              <a:buNone/>
            </a:pPr>
            <a:r>
              <a:rPr lang="de-AT" sz="2400" dirty="0"/>
              <a:t>damit es ein richtig schönes </a:t>
            </a:r>
          </a:p>
          <a:p>
            <a:pPr marL="0" indent="0">
              <a:buNone/>
            </a:pPr>
            <a:r>
              <a:rPr lang="de-AT" sz="2400" dirty="0"/>
              <a:t>Weihnachtsfest für dich</a:t>
            </a:r>
          </a:p>
          <a:p>
            <a:pPr marL="0" indent="0">
              <a:buNone/>
            </a:pPr>
            <a:r>
              <a:rPr lang="de-AT" sz="2400" dirty="0"/>
              <a:t>wird? </a:t>
            </a:r>
          </a:p>
          <a:p>
            <a:endParaRPr lang="de-DE" sz="1800" dirty="0"/>
          </a:p>
        </p:txBody>
      </p:sp>
    </p:spTree>
    <p:extLst>
      <p:ext uri="{BB962C8B-B14F-4D97-AF65-F5344CB8AC3E}">
        <p14:creationId xmlns:p14="http://schemas.microsoft.com/office/powerpoint/2010/main" val="31236653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fik 4" descr="Ein Bild, das drinnen, Kuchen, Tisch, sitzend enthält.&#10;&#10;Automatisch generierte Beschreibung">
            <a:hlinkClick r:id="" action="ppaction://hlinkshowjump?jump=firstslide"/>
            <a:extLst>
              <a:ext uri="{FF2B5EF4-FFF2-40B4-BE49-F238E27FC236}">
                <a16:creationId xmlns:a16="http://schemas.microsoft.com/office/drawing/2014/main" id="{7FEC48A7-0771-5A4B-BF2D-3433D6AF234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99"/>
            <a:ext cx="12191980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2B1D4F77-A17C-43D7-B7FA-545148E4E9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7492064" y="321176"/>
            <a:ext cx="4332307" cy="5896743"/>
          </a:xfrm>
          <a:prstGeom prst="rect">
            <a:avLst/>
          </a:prstGeom>
          <a:solidFill>
            <a:schemeClr val="bg1">
              <a:alpha val="90000"/>
            </a:schemeClr>
          </a:solidFill>
          <a:ln w="127000" cap="sq" cmpd="thinThick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6F4337EE-88AE-3642-A3CA-535DAE917B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49290" y="2121763"/>
            <a:ext cx="3764826" cy="3773010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de-AT" sz="2400" dirty="0"/>
              <a:t>Wenn du dir zu Weihnachten ein Geschenk wünschen könntest,          das man für Geld nicht kaufen kann -                      was würdest du dir  wünschen? </a:t>
            </a:r>
            <a:endParaRPr lang="de-DE" dirty="0"/>
          </a:p>
          <a:p>
            <a:endParaRPr lang="de-DE" sz="1800" dirty="0"/>
          </a:p>
        </p:txBody>
      </p:sp>
    </p:spTree>
    <p:extLst>
      <p:ext uri="{BB962C8B-B14F-4D97-AF65-F5344CB8AC3E}">
        <p14:creationId xmlns:p14="http://schemas.microsoft.com/office/powerpoint/2010/main" val="3258727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fik 4" descr="Ein Bild, das Person, Gebäude, gehen, Frau enthält.&#10;&#10;Automatisch generierte Beschreibung">
            <a:hlinkClick r:id="" action="ppaction://hlinkshowjump?jump=firstslide"/>
            <a:extLst>
              <a:ext uri="{FF2B5EF4-FFF2-40B4-BE49-F238E27FC236}">
                <a16:creationId xmlns:a16="http://schemas.microsoft.com/office/drawing/2014/main" id="{C100DB56-28C6-9240-9F5C-97E4D6110D1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2B1D4F77-A17C-43D7-B7FA-545148E4E9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7492064" y="321176"/>
            <a:ext cx="4332307" cy="5896743"/>
          </a:xfrm>
          <a:prstGeom prst="rect">
            <a:avLst/>
          </a:prstGeom>
          <a:solidFill>
            <a:schemeClr val="bg1">
              <a:alpha val="90000"/>
            </a:schemeClr>
          </a:solidFill>
          <a:ln w="127000" cap="sq" cmpd="thinThick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30B1550F-7FC3-1F40-8FD8-AFA25F0392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49290" y="2121763"/>
            <a:ext cx="3764826" cy="3773010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de-AT" sz="2400" dirty="0"/>
              <a:t>Advent bedeutet „Ankunft“ - was bedeutet die Ankunft Gottes auf dieser Welt in deinem Leben? </a:t>
            </a:r>
          </a:p>
          <a:p>
            <a:endParaRPr lang="de-DE" sz="1800" dirty="0"/>
          </a:p>
        </p:txBody>
      </p:sp>
    </p:spTree>
    <p:extLst>
      <p:ext uri="{BB962C8B-B14F-4D97-AF65-F5344CB8AC3E}">
        <p14:creationId xmlns:p14="http://schemas.microsoft.com/office/powerpoint/2010/main" val="407694013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fik 4" descr="Ein Bild, das Bär, Teddy, drinnen, sitzend enthält.&#10;&#10;Automatisch generierte Beschreibung">
            <a:hlinkClick r:id="" action="ppaction://hlinkshowjump?jump=firstslide"/>
            <a:extLst>
              <a:ext uri="{FF2B5EF4-FFF2-40B4-BE49-F238E27FC236}">
                <a16:creationId xmlns:a16="http://schemas.microsoft.com/office/drawing/2014/main" id="{7104D487-0EC4-B94D-82C2-DFC2F65CC6D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4" name="Rectangle 9">
            <a:extLst>
              <a:ext uri="{FF2B5EF4-FFF2-40B4-BE49-F238E27FC236}">
                <a16:creationId xmlns:a16="http://schemas.microsoft.com/office/drawing/2014/main" id="{2B1D4F77-A17C-43D7-B7FA-545148E4E9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7492064" y="321176"/>
            <a:ext cx="4332307" cy="5896743"/>
          </a:xfrm>
          <a:prstGeom prst="rect">
            <a:avLst/>
          </a:prstGeom>
          <a:solidFill>
            <a:schemeClr val="bg1">
              <a:alpha val="90000"/>
            </a:schemeClr>
          </a:solidFill>
          <a:ln w="127000" cap="sq" cmpd="thinThick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B3356151-A71A-2347-B6A4-908AFB98F3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49290" y="2121763"/>
            <a:ext cx="3764826" cy="377301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de-AT" sz="2400" dirty="0"/>
              <a:t>Es war einmal…                             Hast du eine besonders schöne Erinnerung an Weihnachten?                     Hast du ein Geschenk, das du noch immer besitzt?</a:t>
            </a:r>
          </a:p>
          <a:p>
            <a:endParaRPr lang="de-DE" sz="1800" dirty="0"/>
          </a:p>
        </p:txBody>
      </p:sp>
    </p:spTree>
    <p:extLst>
      <p:ext uri="{BB962C8B-B14F-4D97-AF65-F5344CB8AC3E}">
        <p14:creationId xmlns:p14="http://schemas.microsoft.com/office/powerpoint/2010/main" val="314835732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577D1452-F0B7-431E-9A24-D3F7103D85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ounded Rectangle 20">
            <a:extLst>
              <a:ext uri="{FF2B5EF4-FFF2-40B4-BE49-F238E27FC236}">
                <a16:creationId xmlns:a16="http://schemas.microsoft.com/office/drawing/2014/main" id="{A660F4F9-5DF5-4F15-BE6A-CD8648BB11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211" y="559407"/>
            <a:ext cx="6594522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fik 4" descr="Ein Bild, das drinnen, Tisch, Schreibtisch, Computer enthält.&#10;&#10;Automatisch generierte Beschreibung">
            <a:hlinkClick r:id="" action="ppaction://hlinkshowjump?jump=firstslide"/>
            <a:extLst>
              <a:ext uri="{FF2B5EF4-FFF2-40B4-BE49-F238E27FC236}">
                <a16:creationId xmlns:a16="http://schemas.microsoft.com/office/drawing/2014/main" id="{EF368784-820A-B043-B7D2-A9E0A465778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3"/>
          <a:stretch/>
        </p:blipFill>
        <p:spPr>
          <a:xfrm>
            <a:off x="456081" y="-1"/>
            <a:ext cx="7288068" cy="6298593"/>
          </a:xfrm>
          <a:prstGeom prst="rect">
            <a:avLst/>
          </a:prstGeom>
          <a:effectLst/>
        </p:spPr>
      </p:pic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898BC43E-EF6E-7342-8331-A7F9229163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45753" y="2438401"/>
            <a:ext cx="3667036" cy="377952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de-AT" sz="1800" dirty="0"/>
              <a:t>In der Bibel haben die Engel den Hirten die gute Nachricht von der Geburt Jesu überbracht. Gab es schon mal eine Situation, in der du der Überbringer einer guten Nachricht warst?</a:t>
            </a:r>
          </a:p>
          <a:p>
            <a:endParaRPr lang="de-DE" sz="1800" dirty="0"/>
          </a:p>
        </p:txBody>
      </p:sp>
    </p:spTree>
    <p:extLst>
      <p:ext uri="{BB962C8B-B14F-4D97-AF65-F5344CB8AC3E}">
        <p14:creationId xmlns:p14="http://schemas.microsoft.com/office/powerpoint/2010/main" val="325700991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fik 4" descr="Ein Bild, das Person, Kuchen, Stück, Essen enthält.&#10;&#10;Automatisch generierte Beschreibung">
            <a:hlinkClick r:id="" action="ppaction://hlinkshowjump?jump=firstslide"/>
            <a:extLst>
              <a:ext uri="{FF2B5EF4-FFF2-40B4-BE49-F238E27FC236}">
                <a16:creationId xmlns:a16="http://schemas.microsoft.com/office/drawing/2014/main" id="{5F486747-2245-6142-BFEF-56309F98F25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2B1D4F77-A17C-43D7-B7FA-545148E4E9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7492064" y="321176"/>
            <a:ext cx="4332307" cy="5896743"/>
          </a:xfrm>
          <a:prstGeom prst="rect">
            <a:avLst/>
          </a:prstGeom>
          <a:solidFill>
            <a:schemeClr val="bg1">
              <a:alpha val="90000"/>
            </a:schemeClr>
          </a:solidFill>
          <a:ln w="127000" cap="sq" cmpd="thinThick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5C708E7F-AA1B-2F46-8CB3-571A4C19F7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49985" y="640263"/>
            <a:ext cx="3759240" cy="1344975"/>
          </a:xfrm>
        </p:spPr>
        <p:txBody>
          <a:bodyPr>
            <a:normAutofit/>
          </a:bodyPr>
          <a:lstStyle/>
          <a:p>
            <a:br>
              <a:rPr lang="de-DE" sz="4000" dirty="0"/>
            </a:br>
            <a:endParaRPr lang="de-DE" sz="4000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9812737-E7DC-734B-9579-CCFE6FF50D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49290" y="2121763"/>
            <a:ext cx="3764826" cy="377301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de-AT" sz="2400" dirty="0"/>
          </a:p>
          <a:p>
            <a:pPr marL="0" indent="0">
              <a:buNone/>
            </a:pPr>
            <a:endParaRPr lang="de-AT" sz="2400" dirty="0"/>
          </a:p>
          <a:p>
            <a:pPr marL="0" indent="0">
              <a:buNone/>
            </a:pPr>
            <a:endParaRPr lang="de-AT" sz="2400" dirty="0"/>
          </a:p>
          <a:p>
            <a:pPr marL="0" indent="0">
              <a:buNone/>
            </a:pPr>
            <a:endParaRPr lang="de-AT" sz="2400" dirty="0"/>
          </a:p>
          <a:p>
            <a:pPr marL="0" indent="0">
              <a:buNone/>
            </a:pPr>
            <a:r>
              <a:rPr lang="de-AT" sz="2400" dirty="0"/>
              <a:t>In der Weihnachtszeit werden die Menschen häufig zum Spenden aufgerufen. Wem würdest du gerne helfen?</a:t>
            </a:r>
          </a:p>
          <a:p>
            <a:pPr marL="0" indent="0">
              <a:buNone/>
            </a:pPr>
            <a:endParaRPr lang="de-DE" sz="1800" dirty="0"/>
          </a:p>
        </p:txBody>
      </p:sp>
    </p:spTree>
    <p:extLst>
      <p:ext uri="{BB962C8B-B14F-4D97-AF65-F5344CB8AC3E}">
        <p14:creationId xmlns:p14="http://schemas.microsoft.com/office/powerpoint/2010/main" val="397341501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 descr="Ein Bild, das Gebäude, Bank, sitzend, aus Holz enthält.&#10;&#10;Automatisch generierte Beschreibung">
            <a:hlinkClick r:id="rId2" action="ppaction://hlinksldjump"/>
            <a:extLst>
              <a:ext uri="{FF2B5EF4-FFF2-40B4-BE49-F238E27FC236}">
                <a16:creationId xmlns:a16="http://schemas.microsoft.com/office/drawing/2014/main" id="{E333926F-F5B0-FE4C-8646-A533E577FE2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2B1D4F77-A17C-43D7-B7FA-545148E4E9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7492064" y="321176"/>
            <a:ext cx="4332307" cy="5896743"/>
          </a:xfrm>
          <a:prstGeom prst="rect">
            <a:avLst/>
          </a:prstGeom>
          <a:solidFill>
            <a:schemeClr val="bg1">
              <a:alpha val="90000"/>
            </a:schemeClr>
          </a:solidFill>
          <a:ln w="127000" cap="sq" cmpd="thinThick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48AADB8-4316-CE40-AAB3-6D0FBD1F72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49290" y="2121763"/>
            <a:ext cx="3764826" cy="377301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de-AT" sz="2400" dirty="0"/>
              <a:t>Mit dem 1. Advent beginnt das neue Kirchenjahr. </a:t>
            </a:r>
          </a:p>
          <a:p>
            <a:pPr marL="0" indent="0">
              <a:buNone/>
            </a:pPr>
            <a:r>
              <a:rPr lang="de-AT" sz="2400" dirty="0"/>
              <a:t>Welche Wünsche/ Forderungen hast du an die Kirche?</a:t>
            </a:r>
          </a:p>
          <a:p>
            <a:endParaRPr lang="de-DE" sz="1800" dirty="0"/>
          </a:p>
        </p:txBody>
      </p:sp>
    </p:spTree>
    <p:extLst>
      <p:ext uri="{BB962C8B-B14F-4D97-AF65-F5344CB8AC3E}">
        <p14:creationId xmlns:p14="http://schemas.microsoft.com/office/powerpoint/2010/main" val="113638804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 descr="Ein Bild, das Sonne, Sonnenuntergang, Monitor, Vogel enthält.&#10;&#10;Automatisch generierte Beschreibung">
            <a:hlinkClick r:id="" action="ppaction://hlinkshowjump?jump=firstslide"/>
            <a:extLst>
              <a:ext uri="{FF2B5EF4-FFF2-40B4-BE49-F238E27FC236}">
                <a16:creationId xmlns:a16="http://schemas.microsoft.com/office/drawing/2014/main" id="{F9ED0EE9-49DD-1E40-AB75-A740D6D6A77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2667000" y="-2667000"/>
            <a:ext cx="6858000" cy="12192000"/>
          </a:xfrm>
          <a:prstGeom prst="rect">
            <a:avLst/>
          </a:prstGeom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2B1D4F77-A17C-43D7-B7FA-545148E4E9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7492064" y="321176"/>
            <a:ext cx="4332307" cy="5896743"/>
          </a:xfrm>
          <a:prstGeom prst="rect">
            <a:avLst/>
          </a:prstGeom>
          <a:solidFill>
            <a:schemeClr val="bg1">
              <a:alpha val="90000"/>
            </a:schemeClr>
          </a:solidFill>
          <a:ln w="127000" cap="sq" cmpd="thinThick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B4A2C8AE-8AB5-7D47-9D3C-E6E4EAB948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49290" y="2121763"/>
            <a:ext cx="3764826" cy="377301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de-DE" sz="2400" dirty="0"/>
              <a:t>Advent ist die dunkelste Zeit im Jahr, die Sehnsucht nach Licht ist groß. </a:t>
            </a:r>
          </a:p>
          <a:p>
            <a:pPr marL="0" indent="0">
              <a:buNone/>
            </a:pPr>
            <a:r>
              <a:rPr lang="de-DE" sz="2400" dirty="0"/>
              <a:t>Welche dunklen Momente hast du in den letzten Wochen erlebt? </a:t>
            </a:r>
          </a:p>
          <a:p>
            <a:pPr marL="0" indent="0">
              <a:buNone/>
            </a:pPr>
            <a:endParaRPr lang="de-DE" sz="2400" dirty="0"/>
          </a:p>
          <a:p>
            <a:pPr marL="0" indent="0">
              <a:buNone/>
            </a:pPr>
            <a:r>
              <a:rPr lang="de-DE" sz="2400" dirty="0"/>
              <a:t>Wonach hast du dich gesehnt?</a:t>
            </a:r>
          </a:p>
        </p:txBody>
      </p:sp>
    </p:spTree>
    <p:extLst>
      <p:ext uri="{BB962C8B-B14F-4D97-AF65-F5344CB8AC3E}">
        <p14:creationId xmlns:p14="http://schemas.microsoft.com/office/powerpoint/2010/main" val="4316456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6" name="Rectangle 88">
            <a:extLst>
              <a:ext uri="{FF2B5EF4-FFF2-40B4-BE49-F238E27FC236}">
                <a16:creationId xmlns:a16="http://schemas.microsoft.com/office/drawing/2014/main" id="{9B76D444-2756-434F-AE61-96D69830C1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fik 3" descr="Ein Bild, das suchend, aus Holz, sitzend, stehend enthält.&#10;&#10;Automatisch generierte Beschreibung">
            <a:hlinkClick r:id="" action="ppaction://hlinkshowjump?jump=firstslide"/>
            <a:extLst>
              <a:ext uri="{FF2B5EF4-FFF2-40B4-BE49-F238E27FC236}">
                <a16:creationId xmlns:a16="http://schemas.microsoft.com/office/drawing/2014/main" id="{E4811606-8143-FC4A-A38F-E9900B2279B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5495089" cy="6857990"/>
          </a:xfrm>
          <a:prstGeom prst="rect">
            <a:avLst/>
          </a:prstGeom>
        </p:spPr>
      </p:pic>
      <p:cxnSp>
        <p:nvCxnSpPr>
          <p:cNvPr id="91" name="Straight Connector 90">
            <a:extLst>
              <a:ext uri="{FF2B5EF4-FFF2-40B4-BE49-F238E27FC236}">
                <a16:creationId xmlns:a16="http://schemas.microsoft.com/office/drawing/2014/main" id="{EDF5FE34-0A41-407A-8D94-10FCF68F1D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6055940" y="826324"/>
            <a:ext cx="0" cy="914400"/>
          </a:xfrm>
          <a:prstGeom prst="line">
            <a:avLst/>
          </a:prstGeom>
          <a:ln w="19050">
            <a:solidFill>
              <a:schemeClr val="tx1">
                <a:alpha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4DC0489B-D40D-FC45-A118-4DC92F6197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21700" y="2048256"/>
            <a:ext cx="5154168" cy="4123944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de-DE" sz="2000"/>
              <a:t>„There is a crack in everything, that´s how the light gets in“</a:t>
            </a:r>
          </a:p>
          <a:p>
            <a:pPr marL="0" indent="0">
              <a:buNone/>
            </a:pPr>
            <a:endParaRPr lang="de-AT" sz="2000"/>
          </a:p>
          <a:p>
            <a:pPr marL="0" indent="0">
              <a:buNone/>
            </a:pPr>
            <a:r>
              <a:rPr lang="de-AT" sz="2000"/>
              <a:t>Oft mögen wir das Dunkel nicht. Es macht uns Angst, schränkt uns ein, aber wir brauchen es. </a:t>
            </a:r>
            <a:br>
              <a:rPr lang="de-AT" sz="2000"/>
            </a:br>
            <a:endParaRPr lang="de-AT" sz="2000"/>
          </a:p>
          <a:p>
            <a:pPr marL="0" indent="0">
              <a:buNone/>
            </a:pPr>
            <a:r>
              <a:rPr lang="de-AT" sz="2000"/>
              <a:t>Ohne dieses Dunkel keine Sehnsucht, kein Hoffen, kein Aufbruch, kein Sieg. Aber keine Finsternis ist so geschlossen, dass nichts mehr durchdringen kann. </a:t>
            </a:r>
          </a:p>
          <a:p>
            <a:pPr marL="0" indent="0">
              <a:buNone/>
            </a:pPr>
            <a:endParaRPr lang="de-AT" sz="2000"/>
          </a:p>
          <a:p>
            <a:pPr marL="0" indent="0">
              <a:buNone/>
            </a:pPr>
            <a:r>
              <a:rPr lang="de-DE" sz="2000"/>
              <a:t>Meine Lichtblicke in den letzten Wochen…….</a:t>
            </a:r>
          </a:p>
          <a:p>
            <a:pPr marL="0" indent="0">
              <a:buNone/>
            </a:pPr>
            <a:endParaRPr lang="de-DE" sz="2000"/>
          </a:p>
          <a:p>
            <a:endParaRPr lang="de-DE" sz="2000"/>
          </a:p>
        </p:txBody>
      </p:sp>
    </p:spTree>
    <p:extLst>
      <p:ext uri="{BB962C8B-B14F-4D97-AF65-F5344CB8AC3E}">
        <p14:creationId xmlns:p14="http://schemas.microsoft.com/office/powerpoint/2010/main" val="52176587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 descr="Ein Bild, das drinnen, klein, Hund, stehend enthält.&#10;&#10;Automatisch generierte Beschreibung">
            <a:hlinkClick r:id="" action="ppaction://hlinkshowjump?jump=firstslide"/>
            <a:extLst>
              <a:ext uri="{FF2B5EF4-FFF2-40B4-BE49-F238E27FC236}">
                <a16:creationId xmlns:a16="http://schemas.microsoft.com/office/drawing/2014/main" id="{C266F188-D315-E84E-922D-AA4B5BFAA33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2B1D4F77-A17C-43D7-B7FA-545148E4E9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36884" y="321176"/>
            <a:ext cx="4332307" cy="5896743"/>
          </a:xfrm>
          <a:prstGeom prst="rect">
            <a:avLst/>
          </a:prstGeom>
          <a:solidFill>
            <a:schemeClr val="bg1">
              <a:alpha val="90000"/>
            </a:schemeClr>
          </a:solidFill>
          <a:ln w="127000" cap="sq" cmpd="thinThick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18B50DFF-DEAE-E647-9C8B-D376CACB14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4110" y="2121763"/>
            <a:ext cx="3764826" cy="377301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de-DE" sz="1800" dirty="0"/>
              <a:t>Engel, Boten Gottes, Wegbegleiter in der Dunkelheit.</a:t>
            </a:r>
          </a:p>
          <a:p>
            <a:pPr marL="0" indent="0">
              <a:buNone/>
            </a:pPr>
            <a:r>
              <a:rPr lang="de-AT" sz="1800" dirty="0"/>
              <a:t>Kannst du drei Dinge oder Menschen nennen, die dein Leben hell machen, wenn es um dich dunkel wird? </a:t>
            </a:r>
          </a:p>
          <a:p>
            <a:pPr marL="0" indent="0">
              <a:buNone/>
            </a:pPr>
            <a:endParaRPr lang="de-DE" sz="1800" dirty="0"/>
          </a:p>
          <a:p>
            <a:pPr marL="0" indent="0">
              <a:buNone/>
            </a:pPr>
            <a:r>
              <a:rPr lang="de-DE" sz="18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92089792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rafik 7" descr="Ein Bild, das Stern enthält.&#10;&#10;Automatisch generierte Beschreibung">
            <a:hlinkClick r:id="" action="ppaction://hlinkshowjump?jump=firstslide"/>
            <a:extLst>
              <a:ext uri="{FF2B5EF4-FFF2-40B4-BE49-F238E27FC236}">
                <a16:creationId xmlns:a16="http://schemas.microsoft.com/office/drawing/2014/main" id="{D02EE279-273F-B149-A613-D29EDE680FB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2B1D4F77-A17C-43D7-B7FA-545148E4E9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7492064" y="321176"/>
            <a:ext cx="4332307" cy="5896743"/>
          </a:xfrm>
          <a:prstGeom prst="rect">
            <a:avLst/>
          </a:prstGeom>
          <a:solidFill>
            <a:schemeClr val="bg1">
              <a:alpha val="90000"/>
            </a:schemeClr>
          </a:solidFill>
          <a:ln w="127000" cap="sq" cmpd="thinThick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1C4E52C-996E-014C-B677-1F013D8270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49290" y="2121763"/>
            <a:ext cx="3764826" cy="3773010"/>
          </a:xfrm>
        </p:spPr>
        <p:txBody>
          <a:bodyPr>
            <a:normAutofit/>
          </a:bodyPr>
          <a:lstStyle/>
          <a:p>
            <a:pPr marL="0" indent="0" algn="r">
              <a:buNone/>
            </a:pPr>
            <a:endParaRPr lang="de-DE" sz="2400" dirty="0"/>
          </a:p>
          <a:p>
            <a:pPr marL="0" indent="0" algn="r">
              <a:buNone/>
            </a:pPr>
            <a:endParaRPr lang="de-DE" sz="2400" dirty="0"/>
          </a:p>
          <a:p>
            <a:pPr marL="0" indent="0" algn="r">
              <a:buNone/>
            </a:pPr>
            <a:endParaRPr lang="de-DE" sz="2400" dirty="0"/>
          </a:p>
          <a:p>
            <a:pPr marL="0" indent="0" algn="r">
              <a:buNone/>
            </a:pPr>
            <a:endParaRPr lang="de-DE" sz="2400" dirty="0"/>
          </a:p>
          <a:p>
            <a:pPr marL="0" indent="0" algn="r">
              <a:buNone/>
            </a:pPr>
            <a:r>
              <a:rPr lang="de-DE" sz="2400" dirty="0"/>
              <a:t>Advent, </a:t>
            </a:r>
          </a:p>
          <a:p>
            <a:pPr marL="0" indent="0" algn="r">
              <a:buNone/>
            </a:pPr>
            <a:r>
              <a:rPr lang="de-DE" sz="2400" dirty="0"/>
              <a:t>ich freu mich auf…..</a:t>
            </a:r>
          </a:p>
        </p:txBody>
      </p:sp>
    </p:spTree>
    <p:extLst>
      <p:ext uri="{BB962C8B-B14F-4D97-AF65-F5344CB8AC3E}">
        <p14:creationId xmlns:p14="http://schemas.microsoft.com/office/powerpoint/2010/main" val="219784244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fik 4" descr="Ein Bild, das drinnen, Blume, Tisch, sitzend enthält.&#10;&#10;Automatisch generierte Beschreibung">
            <a:hlinkClick r:id="" action="ppaction://hlinkshowjump?jump=firstslide"/>
            <a:extLst>
              <a:ext uri="{FF2B5EF4-FFF2-40B4-BE49-F238E27FC236}">
                <a16:creationId xmlns:a16="http://schemas.microsoft.com/office/drawing/2014/main" id="{B8C161F0-9247-2D4C-866D-CA486E802E7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2B1D4F77-A17C-43D7-B7FA-545148E4E9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36884" y="321176"/>
            <a:ext cx="4332307" cy="5896743"/>
          </a:xfrm>
          <a:prstGeom prst="rect">
            <a:avLst/>
          </a:prstGeom>
          <a:solidFill>
            <a:schemeClr val="bg1">
              <a:alpha val="90000"/>
            </a:schemeClr>
          </a:solidFill>
          <a:ln w="127000" cap="sq" cmpd="thinThick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26CE2237-6AEB-6648-A78F-3E6A6C1FD3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4110" y="2121763"/>
            <a:ext cx="3764826" cy="377301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de-AT" sz="2400" dirty="0"/>
              <a:t>Was wird dieses Jahr           an Weihnachten                    in deiner Familie            anders sein                           als im letzten Jahr? </a:t>
            </a:r>
          </a:p>
          <a:p>
            <a:endParaRPr lang="de-DE" sz="1800" dirty="0"/>
          </a:p>
        </p:txBody>
      </p:sp>
    </p:spTree>
    <p:extLst>
      <p:ext uri="{BB962C8B-B14F-4D97-AF65-F5344CB8AC3E}">
        <p14:creationId xmlns:p14="http://schemas.microsoft.com/office/powerpoint/2010/main" val="144675763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fik 6" descr="Ein Bild, das Essen, Tasse, Kaffee enthält.&#10;&#10;Automatisch generierte Beschreibung">
            <a:extLst>
              <a:ext uri="{FF2B5EF4-FFF2-40B4-BE49-F238E27FC236}">
                <a16:creationId xmlns:a16="http://schemas.microsoft.com/office/drawing/2014/main" id="{0109369C-A7AA-B24A-9595-01EA3E270D3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915922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F80FDA2C-8A92-7E4E-BF3C-7BC8621AAC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de-DE" b="1" dirty="0">
                <a:solidFill>
                  <a:srgbClr val="C00000"/>
                </a:solidFill>
              </a:rPr>
              <a:t>Advent 2020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A59DCC95-80A9-0848-8E76-EF67C2774D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3790950" cy="4351338"/>
          </a:xfrm>
        </p:spPr>
        <p:txBody>
          <a:bodyPr/>
          <a:lstStyle/>
          <a:p>
            <a:pPr marL="0" indent="0">
              <a:buNone/>
            </a:pPr>
            <a:endParaRPr lang="de-DE" dirty="0"/>
          </a:p>
          <a:p>
            <a:pPr marL="0" indent="0">
              <a:buNone/>
            </a:pPr>
            <a:endParaRPr lang="de-DE" dirty="0"/>
          </a:p>
        </p:txBody>
      </p:sp>
      <p:sp>
        <p:nvSpPr>
          <p:cNvPr id="4" name="Rechteck 3">
            <a:extLst>
              <a:ext uri="{FF2B5EF4-FFF2-40B4-BE49-F238E27FC236}">
                <a16:creationId xmlns:a16="http://schemas.microsoft.com/office/drawing/2014/main" id="{D62E43AB-85BC-2841-BB3E-A92A3B2492C5}"/>
              </a:ext>
            </a:extLst>
          </p:cNvPr>
          <p:cNvSpPr/>
          <p:nvPr/>
        </p:nvSpPr>
        <p:spPr>
          <a:xfrm>
            <a:off x="712470" y="483097"/>
            <a:ext cx="6096000" cy="5693866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base"/>
            <a:r>
              <a:rPr lang="de-AT" sz="2800" b="1" i="0" u="none" strike="noStrike" dirty="0">
                <a:solidFill>
                  <a:schemeClr val="bg1"/>
                </a:solidFill>
                <a:effectLst/>
                <a:latin typeface="Roboto"/>
              </a:rPr>
              <a:t>Jahr für Jahr</a:t>
            </a:r>
          </a:p>
          <a:p>
            <a:pPr fontAlgn="base"/>
            <a:r>
              <a:rPr lang="de-AT" sz="2800" b="1" i="0" u="none" strike="noStrike" dirty="0">
                <a:solidFill>
                  <a:schemeClr val="bg1"/>
                </a:solidFill>
                <a:effectLst/>
                <a:latin typeface="Roboto"/>
              </a:rPr>
              <a:t>feiern wir den Advent </a:t>
            </a:r>
          </a:p>
          <a:p>
            <a:pPr fontAlgn="base"/>
            <a:r>
              <a:rPr lang="de-AT" sz="2800" b="1" i="0" u="none" strike="noStrike" dirty="0">
                <a:solidFill>
                  <a:schemeClr val="bg1"/>
                </a:solidFill>
                <a:effectLst/>
                <a:latin typeface="Roboto"/>
              </a:rPr>
              <a:t>in der dunkelsten Zeit im Jahr</a:t>
            </a:r>
            <a:br>
              <a:rPr lang="de-AT" sz="2800" b="1" i="0" u="none" strike="noStrike" dirty="0">
                <a:solidFill>
                  <a:schemeClr val="bg1"/>
                </a:solidFill>
                <a:effectLst/>
                <a:latin typeface="Roboto"/>
              </a:rPr>
            </a:br>
            <a:br>
              <a:rPr lang="de-AT" sz="2800" b="1" i="0" u="none" strike="noStrike" dirty="0">
                <a:solidFill>
                  <a:schemeClr val="bg1"/>
                </a:solidFill>
                <a:effectLst/>
                <a:latin typeface="Roboto"/>
              </a:rPr>
            </a:br>
            <a:endParaRPr lang="de-AT" sz="2800" b="1" i="0" u="none" strike="noStrike" dirty="0">
              <a:solidFill>
                <a:schemeClr val="bg1"/>
              </a:solidFill>
              <a:effectLst/>
              <a:latin typeface="Roboto"/>
            </a:endParaRPr>
          </a:p>
          <a:p>
            <a:pPr fontAlgn="base"/>
            <a:r>
              <a:rPr lang="de-AT" sz="2800" b="1" i="0" u="none" strike="noStrike" dirty="0">
                <a:solidFill>
                  <a:schemeClr val="bg1"/>
                </a:solidFill>
                <a:effectLst/>
                <a:latin typeface="Roboto"/>
              </a:rPr>
              <a:t>Sorge, Angst</a:t>
            </a:r>
          </a:p>
          <a:p>
            <a:pPr fontAlgn="base"/>
            <a:r>
              <a:rPr lang="de-AT" sz="2800" b="1" i="0" u="none" strike="noStrike" dirty="0">
                <a:solidFill>
                  <a:schemeClr val="bg1"/>
                </a:solidFill>
                <a:effectLst/>
                <a:latin typeface="Roboto"/>
              </a:rPr>
              <a:t>dunkle Momente</a:t>
            </a:r>
          </a:p>
          <a:p>
            <a:pPr fontAlgn="base"/>
            <a:r>
              <a:rPr lang="de-AT" sz="2800" b="1" i="0" u="none" strike="noStrike" dirty="0">
                <a:solidFill>
                  <a:schemeClr val="bg1"/>
                </a:solidFill>
                <a:effectLst/>
                <a:latin typeface="Roboto"/>
              </a:rPr>
              <a:t>Wie geht es weiter?</a:t>
            </a:r>
          </a:p>
          <a:p>
            <a:pPr fontAlgn="base"/>
            <a:br>
              <a:rPr lang="de-AT" sz="2800" b="1" i="0" u="none" strike="noStrike" dirty="0">
                <a:solidFill>
                  <a:schemeClr val="bg1"/>
                </a:solidFill>
                <a:effectLst/>
                <a:latin typeface="Roboto"/>
              </a:rPr>
            </a:br>
            <a:endParaRPr lang="de-AT" sz="2800" b="1" i="0" u="none" strike="noStrike" dirty="0">
              <a:solidFill>
                <a:schemeClr val="bg1"/>
              </a:solidFill>
              <a:effectLst/>
              <a:latin typeface="Roboto"/>
            </a:endParaRPr>
          </a:p>
          <a:p>
            <a:pPr fontAlgn="base"/>
            <a:r>
              <a:rPr lang="de-AT" sz="2800" b="1" i="0" u="none" strike="noStrike" dirty="0">
                <a:solidFill>
                  <a:schemeClr val="bg1"/>
                </a:solidFill>
                <a:effectLst/>
                <a:latin typeface="Roboto"/>
              </a:rPr>
              <a:t>Freude spüren</a:t>
            </a:r>
          </a:p>
          <a:p>
            <a:pPr fontAlgn="base"/>
            <a:r>
              <a:rPr lang="de-AT" sz="2800" b="1" i="0" u="none" strike="noStrike" dirty="0">
                <a:solidFill>
                  <a:schemeClr val="bg1"/>
                </a:solidFill>
                <a:effectLst/>
                <a:latin typeface="Roboto"/>
              </a:rPr>
              <a:t>Vertrauen und Hoffen</a:t>
            </a:r>
          </a:p>
          <a:p>
            <a:pPr fontAlgn="base"/>
            <a:r>
              <a:rPr lang="de-AT" sz="2800" b="1" i="0" u="none" strike="noStrike" dirty="0">
                <a:solidFill>
                  <a:schemeClr val="bg1"/>
                </a:solidFill>
                <a:effectLst/>
                <a:latin typeface="Roboto"/>
              </a:rPr>
              <a:t>Licht in der Dunkelheit</a:t>
            </a:r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4E2FEB7A-1CA2-E94C-8799-C7AE598CED21}"/>
              </a:ext>
            </a:extLst>
          </p:cNvPr>
          <p:cNvSpPr txBox="1"/>
          <p:nvPr/>
        </p:nvSpPr>
        <p:spPr>
          <a:xfrm>
            <a:off x="6934200" y="3670092"/>
            <a:ext cx="338328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b="1" dirty="0">
                <a:solidFill>
                  <a:schemeClr val="bg1"/>
                </a:solidFill>
              </a:rPr>
              <a:t>Gestalte dein eigenes </a:t>
            </a:r>
          </a:p>
          <a:p>
            <a:r>
              <a:rPr lang="de-DE" b="1" dirty="0">
                <a:solidFill>
                  <a:schemeClr val="bg1"/>
                </a:solidFill>
              </a:rPr>
              <a:t>Adventbild</a:t>
            </a:r>
          </a:p>
          <a:p>
            <a:endParaRPr lang="de-DE" b="1" dirty="0">
              <a:solidFill>
                <a:schemeClr val="bg1"/>
              </a:solidFill>
            </a:endParaRPr>
          </a:p>
          <a:p>
            <a:r>
              <a:rPr lang="de-DE" b="1" dirty="0">
                <a:solidFill>
                  <a:schemeClr val="bg1"/>
                </a:solidFill>
              </a:rPr>
              <a:t>Spür dem Bild in dir nach,</a:t>
            </a:r>
          </a:p>
          <a:p>
            <a:r>
              <a:rPr lang="de-DE" b="1" dirty="0">
                <a:solidFill>
                  <a:schemeClr val="bg1"/>
                </a:solidFill>
              </a:rPr>
              <a:t>zeichne,</a:t>
            </a:r>
          </a:p>
          <a:p>
            <a:r>
              <a:rPr lang="de-DE" b="1" dirty="0">
                <a:solidFill>
                  <a:schemeClr val="bg1"/>
                </a:solidFill>
              </a:rPr>
              <a:t>schreib, … !</a:t>
            </a:r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97436214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7BDB4B7-88F6-3841-BBE6-09AEBE5CD5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Quellen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8998A25-FAD8-FD4F-9613-0ECDB2067C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AT" dirty="0">
                <a:hlinkClick r:id="rId2"/>
              </a:rPr>
              <a:t>https://padlet-uploads.storage.googleapis.com/740824016/13cbf805710a887d4acb4879f1f7b57e/Fragen_f_r_den_Advent.pdf</a:t>
            </a:r>
            <a:endParaRPr lang="de-AT" dirty="0"/>
          </a:p>
          <a:p>
            <a:r>
              <a:rPr lang="de-AT" u="sng" dirty="0">
                <a:hlinkClick r:id="rId3"/>
              </a:rPr>
              <a:t>https://www.donbosco-medien.de/advent-und-adventure/t-1/2189</a:t>
            </a:r>
            <a:endParaRPr lang="de-AT" u="sng" dirty="0"/>
          </a:p>
          <a:p>
            <a:r>
              <a:rPr lang="de-DE" dirty="0">
                <a:hlinkClick r:id="rId4"/>
              </a:rPr>
              <a:t>https://pixabay.com</a:t>
            </a:r>
            <a:endParaRPr lang="de-DE" dirty="0"/>
          </a:p>
          <a:p>
            <a:r>
              <a:rPr lang="de-DE" dirty="0">
                <a:hlinkClick r:id="rId5"/>
              </a:rPr>
              <a:t>https://www.pexels.com</a:t>
            </a:r>
            <a:endParaRPr lang="de-DE" dirty="0"/>
          </a:p>
          <a:p>
            <a:endParaRPr lang="de-DE" dirty="0"/>
          </a:p>
          <a:p>
            <a:endParaRPr lang="de-DE" dirty="0"/>
          </a:p>
          <a:p>
            <a:pPr algn="r">
              <a:buFont typeface="Helvetica" pitchFamily="2" charset="0"/>
              <a:buChar char="©"/>
            </a:pPr>
            <a:r>
              <a:rPr lang="de-DE" dirty="0"/>
              <a:t> Doris </a:t>
            </a:r>
            <a:r>
              <a:rPr lang="de-DE"/>
              <a:t>Ziniel</a:t>
            </a:r>
            <a:endParaRPr lang="de-DE" dirty="0"/>
          </a:p>
          <a:p>
            <a:endParaRPr lang="de-DE" dirty="0"/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F87EA182-B91A-F94D-897C-3051FC7F0CA0}"/>
              </a:ext>
            </a:extLst>
          </p:cNvPr>
          <p:cNvPicPr/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30105" y="3554730"/>
            <a:ext cx="1623695" cy="1221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47051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576</Words>
  <Application>Microsoft Macintosh PowerPoint</Application>
  <PresentationFormat>Breitbild</PresentationFormat>
  <Paragraphs>79</Paragraphs>
  <Slides>23</Slides>
  <Notes>3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5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23</vt:i4>
      </vt:variant>
    </vt:vector>
  </HeadingPairs>
  <TitlesOfParts>
    <vt:vector size="29" baseType="lpstr">
      <vt:lpstr>Arial</vt:lpstr>
      <vt:lpstr>Calibri</vt:lpstr>
      <vt:lpstr>Calibri Light</vt:lpstr>
      <vt:lpstr>Helvetica</vt:lpstr>
      <vt:lpstr>Roboto</vt:lpstr>
      <vt:lpstr>Office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 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Advent 2020</vt:lpstr>
      <vt:lpstr>Quellen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subject/>
  <dc:creator>Doris Ziniel</dc:creator>
  <cp:keywords/>
  <dc:description/>
  <cp:lastModifiedBy>Doris Ziniel</cp:lastModifiedBy>
  <cp:revision>14</cp:revision>
  <dcterms:created xsi:type="dcterms:W3CDTF">2020-12-08T14:41:45Z</dcterms:created>
  <dcterms:modified xsi:type="dcterms:W3CDTF">2021-11-25T05:39:12Z</dcterms:modified>
  <cp:category/>
</cp:coreProperties>
</file>