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2F862A-5506-46EF-B649-CD305E66A18A}" v="11" dt="2022-01-11T15:55:51.5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3166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3200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5585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2901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4084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020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7692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388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9888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9206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9958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B3054-B75A-4BD7-8B3E-8DC0F614FAF3}" type="datetimeFigureOut">
              <a:rPr lang="de-DE" smtClean="0"/>
              <a:t>11.01.2022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006FE-6571-4354-8775-F8708372C22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4725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40591A9-1364-4D75-AB00-856D885554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499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8E141EB3-7B7C-4964-8C6C-8D79386D60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369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B5D2EC49-662C-4C24-B58A-D79AAF7D02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091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96525AE5-4536-448A-B7C1-6C0B8CE2F9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014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36DC8DD5-C97C-4076-99E7-FADD7F82C7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689899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Lariss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Larissa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14</cp:revision>
  <dcterms:created xsi:type="dcterms:W3CDTF">2022-01-11T15:53:59Z</dcterms:created>
  <dcterms:modified xsi:type="dcterms:W3CDTF">2022-01-11T15:57:15Z</dcterms:modified>
</cp:coreProperties>
</file>