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785"/>
  </p:normalViewPr>
  <p:slideViewPr>
    <p:cSldViewPr snapToGrid="0" snapToObjects="1">
      <p:cViewPr varScale="1">
        <p:scale>
          <a:sx n="90" d="100"/>
          <a:sy n="90" d="100"/>
        </p:scale>
        <p:origin x="232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23A1283-1B80-504E-A870-3AA4EA5C52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D4D502B0-9BFC-9542-AB10-1DBC6E59BD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05A995-E732-D247-8B83-D71028A06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A952-BC69-9F47-8A0A-C398B8537007}" type="datetimeFigureOut">
              <a:rPr lang="de-DE" smtClean="0"/>
              <a:t>29.02.24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C6DD3CA-DEF5-A047-9F31-5A2695DB2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E5110F7-84AB-7441-AC8C-869D78671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D58E0-DB20-6D4B-B2FE-62B2B3F6D0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5958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B24322-F414-5A49-9317-B085F54A0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D5BC9FA-757B-6249-9533-1635DBB76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6553162-4A31-A547-B418-1421A7269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A952-BC69-9F47-8A0A-C398B8537007}" type="datetimeFigureOut">
              <a:rPr lang="de-DE" smtClean="0"/>
              <a:t>29.02.24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6042229-01E5-6647-B9D0-D030530A2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60F39DB-F846-0945-BE47-FB6CC9E95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D58E0-DB20-6D4B-B2FE-62B2B3F6D0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67814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0DE59A-EB2B-7C49-B872-E293F8364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A9ACBD4-8625-2B4A-BB12-A4664DA43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C0A0D03-527B-DE41-A332-4EC78002B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A952-BC69-9F47-8A0A-C398B8537007}" type="datetimeFigureOut">
              <a:rPr lang="de-DE" smtClean="0"/>
              <a:t>29.02.24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0F72A37-9FE6-7044-A871-8EEC66907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63CED2B-7632-9641-BA76-4521E02A7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D58E0-DB20-6D4B-B2FE-62B2B3F6D0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15717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DC574B-D047-4843-AECC-C664BF525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110C3A1-939C-1045-8826-10CF72927B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A674FDE-C7C9-B340-AF8E-83924C9BE8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6FBC7A9-5953-BD47-B7D5-F43E62704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A952-BC69-9F47-8A0A-C398B8537007}" type="datetimeFigureOut">
              <a:rPr lang="de-DE" smtClean="0"/>
              <a:t>29.02.24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CFF8C16-FE75-694D-A9D2-912EE4CBE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510F9F4-278A-6549-9906-5C137A627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D58E0-DB20-6D4B-B2FE-62B2B3F6D0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41379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6570CE-6721-9645-82CC-F8FD60694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795B5E9-65F1-8A4C-975C-EBFE49951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DD8A820-23BC-DD43-AC01-693C492AFF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FAE69F69-B4CF-3344-8D63-7BDA793908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6B6583B-49F9-154D-9865-69CA4A1C5C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03DD2F7-E9D8-024D-ADC4-B4A3B77856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A952-BC69-9F47-8A0A-C398B8537007}" type="datetimeFigureOut">
              <a:rPr lang="de-DE" smtClean="0"/>
              <a:t>29.02.24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DF92AFE-FDED-1E4D-AC48-DA2B1EDB5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E4B8726E-962B-2A4B-87DD-82A2D8CB5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D58E0-DB20-6D4B-B2FE-62B2B3F6D0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72128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4FABCC-49AB-F341-AF12-88F2FB00F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D8DB4EE-CD46-EF4A-904D-16B715322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A952-BC69-9F47-8A0A-C398B8537007}" type="datetimeFigureOut">
              <a:rPr lang="de-DE" smtClean="0"/>
              <a:t>29.02.24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498E8C4-7AC5-8344-B00E-622228559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E988217-B7C6-E444-ADDA-EDEC789F3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D58E0-DB20-6D4B-B2FE-62B2B3F6D0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8083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C396598-F30E-0449-984C-2E1093791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A952-BC69-9F47-8A0A-C398B8537007}" type="datetimeFigureOut">
              <a:rPr lang="de-DE" smtClean="0"/>
              <a:t>29.02.24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1B2D3AF-6479-E241-BBAF-6DC7920E3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299182B-22B3-7D40-B307-EFB769559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D58E0-DB20-6D4B-B2FE-62B2B3F6D0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67030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A964DA-00B8-2345-9B7D-33AA2B6FE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64B67E2-8FE2-2549-891E-834BE64CD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63CCBC0-4178-9245-A0EA-9F73E5DBD7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898173C-A9D6-F64F-8CA4-2D1AE3393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A952-BC69-9F47-8A0A-C398B8537007}" type="datetimeFigureOut">
              <a:rPr lang="de-DE" smtClean="0"/>
              <a:t>29.02.24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E087219-E8F0-F449-98A4-FCDC2A7FD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BF595CC-09CD-404A-BDD3-FE896DB3C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D58E0-DB20-6D4B-B2FE-62B2B3F6D0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3649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0266D3-E5A9-7A49-89BC-AD03DED4F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2F7FEA7-2A8B-F94C-867F-A5EFE556DE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F0CB41C-7691-754E-897F-158DB9ED56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3EEFD90-CFD0-2B42-80F9-31D7821B6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A952-BC69-9F47-8A0A-C398B8537007}" type="datetimeFigureOut">
              <a:rPr lang="de-DE" smtClean="0"/>
              <a:t>29.02.24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E89F492-2C41-B242-BFEA-C6BBF2A8D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AE6EFEC-743A-6E4D-8764-3AEE3DF97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D58E0-DB20-6D4B-B2FE-62B2B3F6D0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96579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E9D94B-9890-5F4E-ADC6-6CC00BC9D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F4EDE97-1216-4746-9435-676C44D6DA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EFC0CA1-8564-F74E-A51A-202297B8F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A952-BC69-9F47-8A0A-C398B8537007}" type="datetimeFigureOut">
              <a:rPr lang="de-DE" smtClean="0"/>
              <a:t>29.02.24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86B15CC-5D14-504F-BFCC-7F225CFCF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9239AA8-E545-C740-A596-677F2EC3F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D58E0-DB20-6D4B-B2FE-62B2B3F6D0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5008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1F4C6052-772D-2241-8C9B-C5C1B95613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8B67534-CA4B-C84F-986B-9C2F156D95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955193F-0D08-8E4D-9352-873C6DAEB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A952-BC69-9F47-8A0A-C398B8537007}" type="datetimeFigureOut">
              <a:rPr lang="de-DE" smtClean="0"/>
              <a:t>29.02.24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6255A88-920F-8B46-A184-AD3319C4C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A11BE8D-DE29-DC49-9B48-3CFE1544E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D58E0-DB20-6D4B-B2FE-62B2B3F6D0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4329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85004A95-6A04-9443-B2C5-45B227EFA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B6454CD-5F74-0F40-B02A-C87D365C4F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BD09A9D-EC14-784F-950D-69681C8326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BA952-BC69-9F47-8A0A-C398B8537007}" type="datetimeFigureOut">
              <a:rPr lang="de-DE" smtClean="0"/>
              <a:t>29.02.24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309224F-9A70-A54D-8B11-55214DC656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C2B3832-D8E8-D445-8667-17FFA7598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D58E0-DB20-6D4B-B2FE-62B2B3F6D0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8617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C12EF6-957C-664E-87A3-DDEBF5ADBF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7563" y="371474"/>
            <a:ext cx="5224462" cy="695325"/>
          </a:xfrm>
        </p:spPr>
        <p:txBody>
          <a:bodyPr>
            <a:normAutofit/>
          </a:bodyPr>
          <a:lstStyle/>
          <a:p>
            <a:r>
              <a:rPr lang="de-AT" sz="4000" dirty="0">
                <a:solidFill>
                  <a:srgbClr val="C0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Mut zur Versöhnung</a:t>
            </a:r>
            <a:endParaRPr lang="de-DE" sz="4000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477310F-B87A-024D-89D9-958989577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0038" y="1228725"/>
            <a:ext cx="11487150" cy="5257801"/>
          </a:xfrm>
        </p:spPr>
        <p:txBody>
          <a:bodyPr>
            <a:normAutofit fontScale="32500" lnSpcReduction="20000"/>
          </a:bodyPr>
          <a:lstStyle/>
          <a:p>
            <a:pPr marL="342900" lvl="0" indent="-342900" algn="l">
              <a:buFont typeface="Symbol" pitchFamily="2" charset="2"/>
              <a:buChar char=""/>
            </a:pPr>
            <a:r>
              <a:rPr lang="de-AT" sz="7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Nimm dir Zeit für dich!</a:t>
            </a:r>
            <a:endParaRPr lang="de-AT" sz="7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buFont typeface="Symbol" pitchFamily="2" charset="2"/>
              <a:buChar char=""/>
            </a:pPr>
            <a:r>
              <a:rPr lang="de-AT" sz="7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Arbeite für dich allein!</a:t>
            </a:r>
            <a:endParaRPr lang="de-AT" sz="7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buFont typeface="Symbol" pitchFamily="2" charset="2"/>
              <a:buChar char=""/>
            </a:pPr>
            <a:r>
              <a:rPr lang="de-AT" sz="7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Mach dir Gedanken zu den einzelnen Bereichen: </a:t>
            </a:r>
            <a:endParaRPr lang="de-AT" sz="7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35330" indent="-285750" algn="l">
              <a:buFont typeface="Arial" panose="020B0604020202020204" pitchFamily="34" charset="0"/>
              <a:buChar char="•"/>
            </a:pPr>
            <a:r>
              <a:rPr lang="de-AT" sz="7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Nimm dir ein leeres Blatt aus der Religionsmappe und </a:t>
            </a:r>
            <a:endParaRPr lang="de-AT" sz="7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35330" indent="-285750" algn="l">
              <a:buFont typeface="Arial" panose="020B0604020202020204" pitchFamily="34" charset="0"/>
              <a:buChar char="•"/>
            </a:pPr>
            <a:r>
              <a:rPr lang="de-AT" sz="7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schreib deine Gedanken auf, oder </a:t>
            </a:r>
            <a:endParaRPr lang="de-AT" sz="7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35330" indent="-285750" algn="l">
              <a:buFont typeface="Arial" panose="020B0604020202020204" pitchFamily="34" charset="0"/>
              <a:buChar char="•"/>
            </a:pPr>
            <a:r>
              <a:rPr lang="de-AT" sz="7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zeichne, was dir dazu einfällt oder </a:t>
            </a:r>
            <a:endParaRPr lang="de-AT" sz="7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35330" indent="-285750" algn="l">
              <a:buFont typeface="Arial" panose="020B0604020202020204" pitchFamily="34" charset="0"/>
              <a:buChar char="•"/>
            </a:pPr>
            <a:r>
              <a:rPr lang="de-AT" sz="7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denk einfache nach….</a:t>
            </a:r>
            <a:endParaRPr lang="de-AT" sz="7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endParaRPr lang="de-AT" sz="72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de-AT" sz="7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Nach jeder Seite schreib das Wort MUT mit weißer Kreide auf die weiße Karte!</a:t>
            </a:r>
            <a:endParaRPr lang="de-AT" sz="7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AT" sz="7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(Ab Seite 2 musst du das Wort immer wieder nachspuren)</a:t>
            </a:r>
            <a:endParaRPr lang="de-AT" sz="7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AT" sz="7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de-AT" sz="7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 wirst nicht die Zeit haben, alles zu bearbeiten. Wähle aus, womit du beginnst und wie viel Zeit du für die einzelnen Impulse verwenden möchtest.</a:t>
            </a:r>
            <a:r>
              <a:rPr lang="de-AT" sz="1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79740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36B9B9-821F-7D47-97EE-72DC2048E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77888"/>
          </a:xfrm>
        </p:spPr>
        <p:txBody>
          <a:bodyPr>
            <a:normAutofit/>
          </a:bodyPr>
          <a:lstStyle/>
          <a:p>
            <a:pPr algn="r"/>
            <a:r>
              <a:rPr lang="de-AT" sz="3600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Sich klein fühlen</a:t>
            </a:r>
            <a:endParaRPr lang="de-DE" sz="3600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3CC848D-DE9B-A841-B066-8F72FC8442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5888"/>
            <a:ext cx="10515600" cy="5329237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de-AT" sz="4400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Den Mut haben, zu mir selbst zu stehen:</a:t>
            </a:r>
            <a:endParaRPr lang="de-AT" sz="44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Vergleich ich mich gern mit anderen?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Fühle ich mich manchmal minderwertig vor anderen - und vielleicht auch vor mir selbst?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Ganz bewusst JA zu mir sagen, so wie ich: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de-AT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Ich muss mich nicht mit anderen vergleichen.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de-AT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Ich kann selbst einschätzen, wie ich bin: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de-AT" sz="2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 meinen guten Eigenschaften kann ich wachsen, </a:t>
            </a:r>
            <a:endParaRPr lang="de-AT" sz="2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de-AT" sz="2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Das, was mir nicht an mir gefällt kann ich verändern</a:t>
            </a:r>
            <a:endParaRPr lang="de-AT" sz="2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de-AT" sz="2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aus Fehlern kann ich lernen</a:t>
            </a:r>
            <a:endParaRPr lang="de-AT" sz="2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Schreib, zeichne, denk nach über: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deine guten Eigenschaften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dirty="0"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de-AT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as, was du an dir verändern willst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Fehler aus denen du gelernt hast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Fehler, aus denen du lernen willst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de-AT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de-AT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Schreib das Wort MUT mit weißer Kreide auf die weiße Karte!</a:t>
            </a:r>
            <a:endParaRPr lang="de-AT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de-AT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Grafik 3" descr="Ein Bild, das Lineart, Entwurf, Strichzeichnung, Kunst enthält.&#10;&#10;Automatisch generierte Beschreibung">
            <a:extLst>
              <a:ext uri="{FF2B5EF4-FFF2-40B4-BE49-F238E27FC236}">
                <a16:creationId xmlns:a16="http://schemas.microsoft.com/office/drawing/2014/main" id="{53B9371E-486B-E144-90AE-E12AF91202D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488" y="3568701"/>
            <a:ext cx="3802062" cy="2403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213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038D3C-9D09-1C44-B92B-8ADD2FC0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1" y="122237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de-AT" sz="3600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Unglücklich sein</a:t>
            </a:r>
            <a:endParaRPr lang="de-DE" sz="3600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Inhaltsplatzhalter 3" descr="Ein Bild, das Entwurf, Zeichnung, Lineart, Darstellung enthält.&#10;&#10;Automatisch generierte Beschreibung">
            <a:extLst>
              <a:ext uri="{FF2B5EF4-FFF2-40B4-BE49-F238E27FC236}">
                <a16:creationId xmlns:a16="http://schemas.microsoft.com/office/drawing/2014/main" id="{31E150BF-8F4D-4B48-8B0B-7BE2516C6D8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8514" y="1793875"/>
            <a:ext cx="3779838" cy="4633119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D062BED1-B004-8F4F-B45C-1D00EF38CD66}"/>
              </a:ext>
            </a:extLst>
          </p:cNvPr>
          <p:cNvSpPr txBox="1"/>
          <p:nvPr/>
        </p:nvSpPr>
        <p:spPr>
          <a:xfrm>
            <a:off x="289322" y="785018"/>
            <a:ext cx="6397227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400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Den Mut haben, auf mein Leben zu schauen: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Was läuft falsch in meinem Leben?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Was macht mich unglücklich?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Was muss ich ändern?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Ganz bewusst auf das Gute in meinem Leben schauen: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de-AT" sz="18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auf das, was ich gut kann…..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de-AT" sz="18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auf das, was ich für mich und andere Gutes tue…..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de-AT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auf das, was mir an Gutem geschenkt wird…..</a:t>
            </a:r>
          </a:p>
          <a:p>
            <a:r>
              <a:rPr lang="de-AT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Schreib, zeichne, denk nach über: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de-AT" sz="18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das, was du gut kannst…..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de-AT" sz="18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das, was du für dich und andere Gutes tust…..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de-AT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das, was dir an Gutem geschenkt wird…..</a:t>
            </a:r>
          </a:p>
          <a:p>
            <a:r>
              <a:rPr lang="de-AT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Spure das Wort MUT auf der Karte mit weißer Kreide nach!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770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2C7674-9D0A-2343-817C-C4007006E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sz="3600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Aus der Ferne beobachten</a:t>
            </a:r>
            <a:endParaRPr lang="de-DE" sz="3600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939EC2-1860-0C4B-88C7-A0ACF3CE2F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Erkennen,</a:t>
            </a: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ich muss was ändern,</a:t>
            </a:r>
            <a:endParaRPr lang="de-AT" sz="26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sz="3300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Mut haben, die Initiative ergreifen</a:t>
            </a:r>
            <a:endParaRPr lang="de-AT" sz="33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und mir einen Überblick zu verschaffen,</a:t>
            </a:r>
            <a:endParaRPr lang="de-AT" sz="26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auf den Baum zu klettern, um den Himmel zu erreichen, </a:t>
            </a:r>
            <a:endParaRPr lang="de-AT" sz="26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die Sehnsucht, Gott näher zu kommen, </a:t>
            </a:r>
            <a:endParaRPr lang="de-AT" sz="26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26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Schreib, zeichne, denk nach über:</a:t>
            </a:r>
            <a:endParaRPr lang="de-AT" sz="26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Gewohnheiten, die du verändern möchtest</a:t>
            </a:r>
            <a:endParaRPr lang="de-AT" sz="26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Situationen, die du anders gestalten möchtest</a:t>
            </a:r>
            <a:endParaRPr lang="de-AT" sz="26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deine Wünsche und Sehnsüchte</a:t>
            </a:r>
            <a:endParaRPr lang="de-AT" sz="26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sz="26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26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AT" sz="2600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Spure das Wort MUT auf der Karte mit weißer Kreide nach!</a:t>
            </a:r>
            <a:endParaRPr lang="de-AT" sz="26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de-DE" dirty="0"/>
          </a:p>
        </p:txBody>
      </p:sp>
      <p:pic>
        <p:nvPicPr>
          <p:cNvPr id="4" name="Grafik 3" descr="Ein Bild, das Lineart, Entwurf, Strichzeichnung, Malbuch enthält.&#10;&#10;Automatisch generierte Beschreibung">
            <a:extLst>
              <a:ext uri="{FF2B5EF4-FFF2-40B4-BE49-F238E27FC236}">
                <a16:creationId xmlns:a16="http://schemas.microsoft.com/office/drawing/2014/main" id="{D0B17065-375D-3743-AF7F-943718FFD60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098" y="911860"/>
            <a:ext cx="3472180" cy="4319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15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CC0410-4D71-6240-A888-8F3F3C52E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sz="3600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Angesehen werden</a:t>
            </a:r>
            <a:endParaRPr lang="de-DE" sz="3600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Inhaltsplatzhalter 3" descr="Ein Bild, das Kunst, Bild, Zeichnung, Entwurf enthält.&#10;&#10;Automatisch generierte Beschreibung">
            <a:extLst>
              <a:ext uri="{FF2B5EF4-FFF2-40B4-BE49-F238E27FC236}">
                <a16:creationId xmlns:a16="http://schemas.microsoft.com/office/drawing/2014/main" id="{B7E54E61-8480-7046-A524-FB44DA7A6EC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941" y="573150"/>
            <a:ext cx="4816688" cy="2989448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9B222B5F-3211-A64C-A645-048304DD8CFC}"/>
              </a:ext>
            </a:extLst>
          </p:cNvPr>
          <p:cNvSpPr txBox="1"/>
          <p:nvPr/>
        </p:nvSpPr>
        <p:spPr>
          <a:xfrm>
            <a:off x="838200" y="1535051"/>
            <a:ext cx="9647712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400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 sich auf Begegnung einzulassen: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angesehen zu werden, angesprochen zu werden, 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beachtet und angenommen zu sein,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eingeladen zu werden, neu wertgeschätzt zu werden, 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die innere, gute Seite, </a:t>
            </a: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die eigene Liebesfähigkeit zu entdecken, 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befreit zur Gemeinschaft und zum Teilen mit anderen.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Was macht das mit dir?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Welche Gefühle löst das bei dir aus?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Schreib, zeichne, denk nach über: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welche Gefühle diese Gedanken bei dir auslösen?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Spure das Wort MUT auf der Karte mit weißer Kreide nach!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044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FA77BC-3675-B342-A40D-B6DE65830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40" y="82588"/>
            <a:ext cx="10515600" cy="1325563"/>
          </a:xfrm>
        </p:spPr>
        <p:txBody>
          <a:bodyPr>
            <a:normAutofit/>
          </a:bodyPr>
          <a:lstStyle/>
          <a:p>
            <a:r>
              <a:rPr lang="de-AT" sz="3600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Herunterkommen</a:t>
            </a:r>
            <a:endParaRPr lang="de-DE" sz="3600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Inhaltsplatzhalter 3" descr="Ein Bild, das Lineart, Zeichnung, Entwurf, Darstellung enthält.&#10;&#10;Automatisch generierte Beschreibung">
            <a:extLst>
              <a:ext uri="{FF2B5EF4-FFF2-40B4-BE49-F238E27FC236}">
                <a16:creationId xmlns:a16="http://schemas.microsoft.com/office/drawing/2014/main" id="{27715194-8B23-C646-9B9A-7F1E02C867A1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938" y="365124"/>
            <a:ext cx="4114799" cy="5649913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EEE34333-578A-654A-89CC-C92744B7ADC1}"/>
              </a:ext>
            </a:extLst>
          </p:cNvPr>
          <p:cNvSpPr txBox="1"/>
          <p:nvPr/>
        </p:nvSpPr>
        <p:spPr>
          <a:xfrm>
            <a:off x="1122760" y="1387411"/>
            <a:ext cx="6093618" cy="5816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Mein sicheres Versteck verlassen,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aufbrechen und einen neuen Weg einschlagen.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2400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Mut, den Weg der Versöhnung zu gehen: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de-AT" sz="18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Mit mir selber: dort, wo ich mit mir selbst nicht zufrieden bin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de-AT" sz="18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Mit anderen: dort, wo ich jemanden weh getan habe, auf den anderen zugehen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de-AT" sz="18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Mit anderen: dort, wo mir jemand weh getan hat, verzeihen und vergeben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Schreib, zeichne, denk nach :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mit wem du dich versöhnen möchtest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b="1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Spure das Wort MUT auf der Karte mit weißer Kreide nach!</a:t>
            </a:r>
            <a:endParaRPr lang="de-AT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AT" sz="18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de-A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9773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053E59-2847-8D40-9C7A-D7350AEBA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78" y="365125"/>
            <a:ext cx="11246922" cy="1325563"/>
          </a:xfrm>
        </p:spPr>
        <p:txBody>
          <a:bodyPr>
            <a:normAutofit fontScale="90000"/>
          </a:bodyPr>
          <a:lstStyle/>
          <a:p>
            <a:r>
              <a:rPr kumimoji="0" lang="de-DE" altLang="de-DE" sz="36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Miteinander reden, miteinander feiern, Gast sein dürfen</a:t>
            </a:r>
            <a:br>
              <a:rPr kumimoji="0" lang="de-DE" altLang="de-DE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121DCC2-9EC6-5E4F-A9B8-A5EA1FC38E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818" y="169068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Versöhnung tut gut und gibt Kraft für Veränderung.</a:t>
            </a:r>
            <a:endParaRPr kumimoji="0" lang="de-DE" altLang="de-DE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Versöhnung tut gut und gibt Kraft ohne Ängste, aber mit sehr viel Hoffnung zu leben.</a:t>
            </a:r>
            <a:endParaRPr kumimoji="0" lang="de-DE" altLang="de-DE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3600" b="0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6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Hab Mut!</a:t>
            </a:r>
            <a:endParaRPr kumimoji="0" lang="de-DE" altLang="de-DE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2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 zur Begegnung</a:t>
            </a:r>
            <a:endParaRPr kumimoji="0" lang="de-DE" altLang="de-DE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2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 aufeinander zuzugehen</a:t>
            </a:r>
            <a:endParaRPr kumimoji="0" lang="de-DE" altLang="de-DE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2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 zur Veränderung</a:t>
            </a:r>
            <a:endParaRPr kumimoji="0" lang="de-DE" altLang="de-DE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32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 zur Versöhnung</a:t>
            </a:r>
            <a:endParaRPr kumimoji="0" lang="de-DE" altLang="de-DE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Spure das Wort MUT auf der Karte mit weißer Kreide nach!</a:t>
            </a:r>
            <a:endParaRPr kumimoji="0" lang="de-DE" altLang="de-DE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endParaRPr lang="de-DE" dirty="0"/>
          </a:p>
        </p:txBody>
      </p:sp>
      <p:pic>
        <p:nvPicPr>
          <p:cNvPr id="1025" name="Grafik 6" descr="Ein Bild, das Lineart, Entwurf, Darstellung, Malbuch enthält.&#10;&#10;Automatisch generierte Beschreibung">
            <a:extLst>
              <a:ext uri="{FF2B5EF4-FFF2-40B4-BE49-F238E27FC236}">
                <a16:creationId xmlns:a16="http://schemas.microsoft.com/office/drawing/2014/main" id="{484CC91A-EAC7-374E-8F50-AF52C8AB02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202" y="2424907"/>
            <a:ext cx="4191000" cy="288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9975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701</Words>
  <Application>Microsoft Macintosh PowerPoint</Application>
  <PresentationFormat>Breitbild</PresentationFormat>
  <Paragraphs>107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Symbol</vt:lpstr>
      <vt:lpstr>Times New Roman</vt:lpstr>
      <vt:lpstr>Office</vt:lpstr>
      <vt:lpstr>Mut zur Versöhnung</vt:lpstr>
      <vt:lpstr>Sich klein fühlen</vt:lpstr>
      <vt:lpstr>Unglücklich sein</vt:lpstr>
      <vt:lpstr>Aus der Ferne beobachten</vt:lpstr>
      <vt:lpstr>Angesehen werden</vt:lpstr>
      <vt:lpstr>Herunterkommen</vt:lpstr>
      <vt:lpstr>Miteinander reden, miteinander feiern, Gast sein dürfen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Doris Ziniel</dc:creator>
  <cp:lastModifiedBy>Doris Ziniel</cp:lastModifiedBy>
  <cp:revision>2</cp:revision>
  <dcterms:created xsi:type="dcterms:W3CDTF">2024-02-29T19:20:10Z</dcterms:created>
  <dcterms:modified xsi:type="dcterms:W3CDTF">2024-02-29T19:40:29Z</dcterms:modified>
</cp:coreProperties>
</file>